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7"/>
  </p:notesMasterIdLst>
  <p:sldIdLst>
    <p:sldId id="256" r:id="rId2"/>
    <p:sldId id="273" r:id="rId3"/>
    <p:sldId id="261" r:id="rId4"/>
    <p:sldId id="311" r:id="rId5"/>
    <p:sldId id="272" r:id="rId6"/>
    <p:sldId id="312" r:id="rId7"/>
    <p:sldId id="262" r:id="rId8"/>
    <p:sldId id="313" r:id="rId9"/>
    <p:sldId id="264" r:id="rId10"/>
    <p:sldId id="307" r:id="rId11"/>
    <p:sldId id="309" r:id="rId12"/>
    <p:sldId id="308" r:id="rId13"/>
    <p:sldId id="315" r:id="rId14"/>
    <p:sldId id="310" r:id="rId15"/>
    <p:sldId id="298" r:id="rId16"/>
    <p:sldId id="299" r:id="rId17"/>
    <p:sldId id="300" r:id="rId18"/>
    <p:sldId id="301" r:id="rId19"/>
    <p:sldId id="263" r:id="rId20"/>
    <p:sldId id="303" r:id="rId21"/>
    <p:sldId id="304" r:id="rId22"/>
    <p:sldId id="305" r:id="rId23"/>
    <p:sldId id="306" r:id="rId24"/>
    <p:sldId id="275" r:id="rId25"/>
    <p:sldId id="314" r:id="rId26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Sora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81EF"/>
    <a:srgbClr val="000000"/>
    <a:srgbClr val="88A9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87904D-16EE-438D-99E0-858DC4EF7A53}" v="41" dt="2025-11-29T01:04:30.917"/>
  </p1510:revLst>
</p1510:revInfo>
</file>

<file path=ppt/tableStyles.xml><?xml version="1.0" encoding="utf-8"?>
<a:tblStyleLst xmlns:a="http://schemas.openxmlformats.org/drawingml/2006/main" def="{D5173650-9BD4-4938-8B7F-084EE2AF18A5}">
  <a:tblStyle styleId="{D5173650-9BD4-4938-8B7F-084EE2AF18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0353F0E-BFF6-49C3-B510-C3AC58D5FED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620" y="3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e Veloso Salazar" userId="73dc50c8d22f1939" providerId="LiveId" clId="{2B59549F-F7DB-4C98-B22A-53693EB4D923}"/>
    <pc:docChg chg="undo custSel addSld delSld modSld sldOrd">
      <pc:chgData name="Rene Veloso Salazar" userId="73dc50c8d22f1939" providerId="LiveId" clId="{2B59549F-F7DB-4C98-B22A-53693EB4D923}" dt="2025-11-29T01:04:48.351" v="5956" actId="1076"/>
      <pc:docMkLst>
        <pc:docMk/>
      </pc:docMkLst>
      <pc:sldChg chg="addSp delSp modSp mod">
        <pc:chgData name="Rene Veloso Salazar" userId="73dc50c8d22f1939" providerId="LiveId" clId="{2B59549F-F7DB-4C98-B22A-53693EB4D923}" dt="2025-11-21T22:17:47.263" v="1587" actId="2711"/>
        <pc:sldMkLst>
          <pc:docMk/>
          <pc:sldMk cId="0" sldId="256"/>
        </pc:sldMkLst>
        <pc:spChg chg="mod">
          <ac:chgData name="Rene Veloso Salazar" userId="73dc50c8d22f1939" providerId="LiveId" clId="{2B59549F-F7DB-4C98-B22A-53693EB4D923}" dt="2025-11-21T20:39:00.543" v="118" actId="1076"/>
          <ac:spMkLst>
            <pc:docMk/>
            <pc:sldMk cId="0" sldId="256"/>
            <ac:spMk id="710" creationId="{00000000-0000-0000-0000-000000000000}"/>
          </ac:spMkLst>
        </pc:spChg>
        <pc:spChg chg="mod">
          <ac:chgData name="Rene Veloso Salazar" userId="73dc50c8d22f1939" providerId="LiveId" clId="{2B59549F-F7DB-4C98-B22A-53693EB4D923}" dt="2025-11-21T22:17:47.263" v="1587" actId="2711"/>
          <ac:spMkLst>
            <pc:docMk/>
            <pc:sldMk cId="0" sldId="256"/>
            <ac:spMk id="711" creationId="{00000000-0000-0000-0000-000000000000}"/>
          </ac:spMkLst>
        </pc:spChg>
        <pc:picChg chg="add mod">
          <ac:chgData name="Rene Veloso Salazar" userId="73dc50c8d22f1939" providerId="LiveId" clId="{2B59549F-F7DB-4C98-B22A-53693EB4D923}" dt="2025-11-21T20:39:04.218" v="119" actId="1076"/>
          <ac:picMkLst>
            <pc:docMk/>
            <pc:sldMk cId="0" sldId="256"/>
            <ac:picMk id="4" creationId="{B6CD81BB-7677-EAE3-9737-376C5D365B62}"/>
          </ac:picMkLst>
        </pc:picChg>
      </pc:sldChg>
      <pc:sldChg chg="addSp delSp modSp mod addAnim delAnim modAnim">
        <pc:chgData name="Rene Veloso Salazar" userId="73dc50c8d22f1939" providerId="LiveId" clId="{2B59549F-F7DB-4C98-B22A-53693EB4D923}" dt="2025-11-28T01:12:31.622" v="5363" actId="1440"/>
        <pc:sldMkLst>
          <pc:docMk/>
          <pc:sldMk cId="0" sldId="261"/>
        </pc:sldMkLst>
        <pc:spChg chg="add mod ord">
          <ac:chgData name="Rene Veloso Salazar" userId="73dc50c8d22f1939" providerId="LiveId" clId="{2B59549F-F7DB-4C98-B22A-53693EB4D923}" dt="2025-11-21T21:27:14.345" v="847" actId="164"/>
          <ac:spMkLst>
            <pc:docMk/>
            <pc:sldMk cId="0" sldId="261"/>
            <ac:spMk id="9" creationId="{96EFBE9D-CC81-86B9-D92A-6F11717F1FA7}"/>
          </ac:spMkLst>
        </pc:spChg>
        <pc:spChg chg="add mod ord">
          <ac:chgData name="Rene Veloso Salazar" userId="73dc50c8d22f1939" providerId="LiveId" clId="{2B59549F-F7DB-4C98-B22A-53693EB4D923}" dt="2025-11-21T21:27:14.345" v="847" actId="164"/>
          <ac:spMkLst>
            <pc:docMk/>
            <pc:sldMk cId="0" sldId="261"/>
            <ac:spMk id="10" creationId="{509E9CB3-DA48-7C08-0B0E-C51C45E79EE9}"/>
          </ac:spMkLst>
        </pc:spChg>
        <pc:spChg chg="add mod">
          <ac:chgData name="Rene Veloso Salazar" userId="73dc50c8d22f1939" providerId="LiveId" clId="{2B59549F-F7DB-4C98-B22A-53693EB4D923}" dt="2025-11-21T21:45:24.709" v="1458"/>
          <ac:spMkLst>
            <pc:docMk/>
            <pc:sldMk cId="0" sldId="261"/>
            <ac:spMk id="16" creationId="{7E2922BF-AAC0-DBED-236C-D103A03CFEB9}"/>
          </ac:spMkLst>
        </pc:spChg>
        <pc:spChg chg="mod">
          <ac:chgData name="Rene Veloso Salazar" userId="73dc50c8d22f1939" providerId="LiveId" clId="{2B59549F-F7DB-4C98-B22A-53693EB4D923}" dt="2025-11-21T21:21:25.364" v="671" actId="20577"/>
          <ac:spMkLst>
            <pc:docMk/>
            <pc:sldMk cId="0" sldId="261"/>
            <ac:spMk id="1500" creationId="{00000000-0000-0000-0000-000000000000}"/>
          </ac:spMkLst>
        </pc:spChg>
        <pc:spChg chg="mod ord">
          <ac:chgData name="Rene Veloso Salazar" userId="73dc50c8d22f1939" providerId="LiveId" clId="{2B59549F-F7DB-4C98-B22A-53693EB4D923}" dt="2025-11-21T22:17:12.810" v="1580" actId="2711"/>
          <ac:spMkLst>
            <pc:docMk/>
            <pc:sldMk cId="0" sldId="261"/>
            <ac:spMk id="1502" creationId="{00000000-0000-0000-0000-000000000000}"/>
          </ac:spMkLst>
        </pc:spChg>
        <pc:spChg chg="mod ord">
          <ac:chgData name="Rene Veloso Salazar" userId="73dc50c8d22f1939" providerId="LiveId" clId="{2B59549F-F7DB-4C98-B22A-53693EB4D923}" dt="2025-11-21T21:27:25.783" v="860" actId="1038"/>
          <ac:spMkLst>
            <pc:docMk/>
            <pc:sldMk cId="0" sldId="261"/>
            <ac:spMk id="1503" creationId="{00000000-0000-0000-0000-000000000000}"/>
          </ac:spMkLst>
        </pc:spChg>
        <pc:grpChg chg="add mod">
          <ac:chgData name="Rene Veloso Salazar" userId="73dc50c8d22f1939" providerId="LiveId" clId="{2B59549F-F7DB-4C98-B22A-53693EB4D923}" dt="2025-11-21T21:28:17.384" v="954" actId="14100"/>
          <ac:grpSpMkLst>
            <pc:docMk/>
            <pc:sldMk cId="0" sldId="261"/>
            <ac:grpSpMk id="11" creationId="{921134D4-D2FB-39C7-FA82-6CE84E1A3254}"/>
          </ac:grpSpMkLst>
        </pc:grpChg>
        <pc:picChg chg="add mod">
          <ac:chgData name="Rene Veloso Salazar" userId="73dc50c8d22f1939" providerId="LiveId" clId="{2B59549F-F7DB-4C98-B22A-53693EB4D923}" dt="2025-11-28T01:12:31.622" v="5363" actId="1440"/>
          <ac:picMkLst>
            <pc:docMk/>
            <pc:sldMk cId="0" sldId="261"/>
            <ac:picMk id="3" creationId="{01CEFF75-6E01-1BF7-C506-380C8D0785D6}"/>
          </ac:picMkLst>
        </pc:picChg>
        <pc:picChg chg="add mod">
          <ac:chgData name="Rene Veloso Salazar" userId="73dc50c8d22f1939" providerId="LiveId" clId="{2B59549F-F7DB-4C98-B22A-53693EB4D923}" dt="2025-11-21T21:37:02.800" v="1249"/>
          <ac:picMkLst>
            <pc:docMk/>
            <pc:sldMk cId="0" sldId="261"/>
            <ac:picMk id="15" creationId="{06172F61-0233-BE8A-4DC2-4FF5C234BF24}"/>
          </ac:picMkLst>
        </pc:picChg>
      </pc:sldChg>
      <pc:sldChg chg="addSp delSp modSp mod">
        <pc:chgData name="Rene Veloso Salazar" userId="73dc50c8d22f1939" providerId="LiveId" clId="{2B59549F-F7DB-4C98-B22A-53693EB4D923}" dt="2025-11-28T01:08:03.319" v="5318" actId="1076"/>
        <pc:sldMkLst>
          <pc:docMk/>
          <pc:sldMk cId="0" sldId="262"/>
        </pc:sldMkLst>
        <pc:spChg chg="add mod">
          <ac:chgData name="Rene Veloso Salazar" userId="73dc50c8d22f1939" providerId="LiveId" clId="{2B59549F-F7DB-4C98-B22A-53693EB4D923}" dt="2025-11-21T22:14:21.814" v="1519"/>
          <ac:spMkLst>
            <pc:docMk/>
            <pc:sldMk cId="0" sldId="262"/>
            <ac:spMk id="3" creationId="{7252A019-E529-ECF6-70D9-BA41274E5B77}"/>
          </ac:spMkLst>
        </pc:spChg>
        <pc:spChg chg="add mod">
          <ac:chgData name="Rene Veloso Salazar" userId="73dc50c8d22f1939" providerId="LiveId" clId="{2B59549F-F7DB-4C98-B22A-53693EB4D923}" dt="2025-11-28T01:07:48.549" v="5314" actId="1076"/>
          <ac:spMkLst>
            <pc:docMk/>
            <pc:sldMk cId="0" sldId="262"/>
            <ac:spMk id="4" creationId="{E5223068-960E-9ACA-5768-E3A44B92E2B1}"/>
          </ac:spMkLst>
        </pc:spChg>
        <pc:spChg chg="add del mod">
          <ac:chgData name="Rene Veloso Salazar" userId="73dc50c8d22f1939" providerId="LiveId" clId="{2B59549F-F7DB-4C98-B22A-53693EB4D923}" dt="2025-11-28T01:06:38.072" v="5295" actId="478"/>
          <ac:spMkLst>
            <pc:docMk/>
            <pc:sldMk cId="0" sldId="262"/>
            <ac:spMk id="7" creationId="{69923CA3-9E6F-96C5-DAF2-1566E8206B4F}"/>
          </ac:spMkLst>
        </pc:spChg>
        <pc:spChg chg="add mod">
          <ac:chgData name="Rene Veloso Salazar" userId="73dc50c8d22f1939" providerId="LiveId" clId="{2B59549F-F7DB-4C98-B22A-53693EB4D923}" dt="2025-11-27T23:20:19.292" v="5219" actId="14100"/>
          <ac:spMkLst>
            <pc:docMk/>
            <pc:sldMk cId="0" sldId="262"/>
            <ac:spMk id="8" creationId="{C47B363F-8089-A0E6-9823-123726E6F759}"/>
          </ac:spMkLst>
        </pc:spChg>
        <pc:spChg chg="del mod">
          <ac:chgData name="Rene Veloso Salazar" userId="73dc50c8d22f1939" providerId="LiveId" clId="{2B59549F-F7DB-4C98-B22A-53693EB4D923}" dt="2025-11-28T01:06:53.376" v="5299" actId="478"/>
          <ac:spMkLst>
            <pc:docMk/>
            <pc:sldMk cId="0" sldId="262"/>
            <ac:spMk id="13" creationId="{95C7BDBD-E0B4-77B1-F549-A26EAFAD58F8}"/>
          </ac:spMkLst>
        </pc:spChg>
        <pc:spChg chg="add del mod">
          <ac:chgData name="Rene Veloso Salazar" userId="73dc50c8d22f1939" providerId="LiveId" clId="{2B59549F-F7DB-4C98-B22A-53693EB4D923}" dt="2025-11-28T01:07:24.386" v="5308" actId="478"/>
          <ac:spMkLst>
            <pc:docMk/>
            <pc:sldMk cId="0" sldId="262"/>
            <ac:spMk id="14" creationId="{51C13FC1-C663-97B6-6E67-CBFE3DF925A9}"/>
          </ac:spMkLst>
        </pc:spChg>
        <pc:spChg chg="mod">
          <ac:chgData name="Rene Veloso Salazar" userId="73dc50c8d22f1939" providerId="LiveId" clId="{2B59549F-F7DB-4C98-B22A-53693EB4D923}" dt="2025-11-28T01:06:32.203" v="5294" actId="6549"/>
          <ac:spMkLst>
            <pc:docMk/>
            <pc:sldMk cId="0" sldId="262"/>
            <ac:spMk id="1591" creationId="{00000000-0000-0000-0000-000000000000}"/>
          </ac:spMkLst>
        </pc:spChg>
        <pc:spChg chg="del mod">
          <ac:chgData name="Rene Veloso Salazar" userId="73dc50c8d22f1939" providerId="LiveId" clId="{2B59549F-F7DB-4C98-B22A-53693EB4D923}" dt="2025-11-28T01:07:00.677" v="5301" actId="478"/>
          <ac:spMkLst>
            <pc:docMk/>
            <pc:sldMk cId="0" sldId="262"/>
            <ac:spMk id="1597" creationId="{00000000-0000-0000-0000-000000000000}"/>
          </ac:spMkLst>
        </pc:spChg>
        <pc:picChg chg="add mod">
          <ac:chgData name="Rene Veloso Salazar" userId="73dc50c8d22f1939" providerId="LiveId" clId="{2B59549F-F7DB-4C98-B22A-53693EB4D923}" dt="2025-11-21T22:14:14.374" v="1518"/>
          <ac:picMkLst>
            <pc:docMk/>
            <pc:sldMk cId="0" sldId="262"/>
            <ac:picMk id="2" creationId="{B30EF691-5BF5-5FE0-07B8-25A59B9233EF}"/>
          </ac:picMkLst>
        </pc:picChg>
        <pc:picChg chg="add mod">
          <ac:chgData name="Rene Veloso Salazar" userId="73dc50c8d22f1939" providerId="LiveId" clId="{2B59549F-F7DB-4C98-B22A-53693EB4D923}" dt="2025-11-28T01:08:03.319" v="5318" actId="1076"/>
          <ac:picMkLst>
            <pc:docMk/>
            <pc:sldMk cId="0" sldId="262"/>
            <ac:picMk id="6" creationId="{3179F5CC-5F5F-6186-6B1E-15CEF2C33604}"/>
          </ac:picMkLst>
        </pc:picChg>
      </pc:sldChg>
      <pc:sldChg chg="addSp delSp modSp mod ord modNotesTx">
        <pc:chgData name="Rene Veloso Salazar" userId="73dc50c8d22f1939" providerId="LiveId" clId="{2B59549F-F7DB-4C98-B22A-53693EB4D923}" dt="2025-11-29T01:04:48.351" v="5956" actId="1076"/>
        <pc:sldMkLst>
          <pc:docMk/>
          <pc:sldMk cId="0" sldId="263"/>
        </pc:sldMkLst>
        <pc:spChg chg="add mod">
          <ac:chgData name="Rene Veloso Salazar" userId="73dc50c8d22f1939" providerId="LiveId" clId="{2B59549F-F7DB-4C98-B22A-53693EB4D923}" dt="2025-11-21T23:01:27.998" v="3930"/>
          <ac:spMkLst>
            <pc:docMk/>
            <pc:sldMk cId="0" sldId="263"/>
            <ac:spMk id="2" creationId="{DEB246FB-F2AF-0D5B-C0B6-C5F0EE97B2F9}"/>
          </ac:spMkLst>
        </pc:spChg>
        <pc:spChg chg="mod">
          <ac:chgData name="Rene Veloso Salazar" userId="73dc50c8d22f1939" providerId="LiveId" clId="{2B59549F-F7DB-4C98-B22A-53693EB4D923}" dt="2025-11-21T23:07:00.050" v="3974" actId="20577"/>
          <ac:spMkLst>
            <pc:docMk/>
            <pc:sldMk cId="0" sldId="263"/>
            <ac:spMk id="1614" creationId="{00000000-0000-0000-0000-000000000000}"/>
          </ac:spMkLst>
        </pc:spChg>
        <pc:picChg chg="add mod">
          <ac:chgData name="Rene Veloso Salazar" userId="73dc50c8d22f1939" providerId="LiveId" clId="{2B59549F-F7DB-4C98-B22A-53693EB4D923}" dt="2025-11-29T01:04:48.351" v="5956" actId="1076"/>
          <ac:picMkLst>
            <pc:docMk/>
            <pc:sldMk cId="0" sldId="263"/>
            <ac:picMk id="4" creationId="{BAD440FF-47CD-E951-04D1-B06105917969}"/>
          </ac:picMkLst>
        </pc:picChg>
        <pc:picChg chg="add del mod">
          <ac:chgData name="Rene Veloso Salazar" userId="73dc50c8d22f1939" providerId="LiveId" clId="{2B59549F-F7DB-4C98-B22A-53693EB4D923}" dt="2025-11-29T01:04:30.197" v="5946" actId="478"/>
          <ac:picMkLst>
            <pc:docMk/>
            <pc:sldMk cId="0" sldId="263"/>
            <ac:picMk id="9" creationId="{CE226054-2696-540A-DB19-9D2D70595E77}"/>
          </ac:picMkLst>
        </pc:picChg>
        <pc:picChg chg="add mod">
          <ac:chgData name="Rene Veloso Salazar" userId="73dc50c8d22f1939" providerId="LiveId" clId="{2B59549F-F7DB-4C98-B22A-53693EB4D923}" dt="2025-11-21T23:06:14.469" v="3957"/>
          <ac:picMkLst>
            <pc:docMk/>
            <pc:sldMk cId="0" sldId="263"/>
            <ac:picMk id="10" creationId="{DFA1C41D-46EB-5468-64A9-51D24443E140}"/>
          </ac:picMkLst>
        </pc:picChg>
      </pc:sldChg>
      <pc:sldChg chg="addSp delSp modSp mod ord">
        <pc:chgData name="Rene Veloso Salazar" userId="73dc50c8d22f1939" providerId="LiveId" clId="{2B59549F-F7DB-4C98-B22A-53693EB4D923}" dt="2025-11-21T22:54:56.893" v="3865" actId="1035"/>
        <pc:sldMkLst>
          <pc:docMk/>
          <pc:sldMk cId="0" sldId="264"/>
        </pc:sldMkLst>
        <pc:spChg chg="add mod">
          <ac:chgData name="Rene Veloso Salazar" userId="73dc50c8d22f1939" providerId="LiveId" clId="{2B59549F-F7DB-4C98-B22A-53693EB4D923}" dt="2025-11-21T22:53:01.219" v="3795"/>
          <ac:spMkLst>
            <pc:docMk/>
            <pc:sldMk cId="0" sldId="264"/>
            <ac:spMk id="2" creationId="{8B576EDC-B8DB-ED00-0D15-59CDF821830A}"/>
          </ac:spMkLst>
        </pc:spChg>
        <pc:spChg chg="mod">
          <ac:chgData name="Rene Veloso Salazar" userId="73dc50c8d22f1939" providerId="LiveId" clId="{2B59549F-F7DB-4C98-B22A-53693EB4D923}" dt="2025-11-21T22:48:10.940" v="3455" actId="1038"/>
          <ac:spMkLst>
            <pc:docMk/>
            <pc:sldMk cId="0" sldId="264"/>
            <ac:spMk id="27" creationId="{A9D3E809-0593-A63B-3F71-6571539E0979}"/>
          </ac:spMkLst>
        </pc:spChg>
        <pc:spChg chg="mod">
          <ac:chgData name="Rene Veloso Salazar" userId="73dc50c8d22f1939" providerId="LiveId" clId="{2B59549F-F7DB-4C98-B22A-53693EB4D923}" dt="2025-11-21T22:51:23.479" v="3687" actId="20577"/>
          <ac:spMkLst>
            <pc:docMk/>
            <pc:sldMk cId="0" sldId="264"/>
            <ac:spMk id="28" creationId="{E44A8267-CDBC-E387-2F94-12D3A7BF49AC}"/>
          </ac:spMkLst>
        </pc:spChg>
        <pc:spChg chg="mod">
          <ac:chgData name="Rene Veloso Salazar" userId="73dc50c8d22f1939" providerId="LiveId" clId="{2B59549F-F7DB-4C98-B22A-53693EB4D923}" dt="2025-11-21T22:48:24.045" v="3484" actId="1036"/>
          <ac:spMkLst>
            <pc:docMk/>
            <pc:sldMk cId="0" sldId="264"/>
            <ac:spMk id="30" creationId="{7082DE7E-909B-867D-3DDD-F039131DCB33}"/>
          </ac:spMkLst>
        </pc:spChg>
        <pc:spChg chg="mod">
          <ac:chgData name="Rene Veloso Salazar" userId="73dc50c8d22f1939" providerId="LiveId" clId="{2B59549F-F7DB-4C98-B22A-53693EB4D923}" dt="2025-11-21T22:54:56.893" v="3865" actId="1035"/>
          <ac:spMkLst>
            <pc:docMk/>
            <pc:sldMk cId="0" sldId="264"/>
            <ac:spMk id="31" creationId="{C2D9F251-CE0C-417B-8713-6AA5A4844C93}"/>
          </ac:spMkLst>
        </pc:spChg>
        <pc:spChg chg="mod ord">
          <ac:chgData name="Rene Veloso Salazar" userId="73dc50c8d22f1939" providerId="LiveId" clId="{2B59549F-F7DB-4C98-B22A-53693EB4D923}" dt="2025-11-21T22:52:53.861" v="3794" actId="14100"/>
          <ac:spMkLst>
            <pc:docMk/>
            <pc:sldMk cId="0" sldId="264"/>
            <ac:spMk id="33" creationId="{A0DEDF9C-AB58-CC83-3082-9F98B36AE36B}"/>
          </ac:spMkLst>
        </pc:spChg>
        <pc:spChg chg="mod">
          <ac:chgData name="Rene Veloso Salazar" userId="73dc50c8d22f1939" providerId="LiveId" clId="{2B59549F-F7DB-4C98-B22A-53693EB4D923}" dt="2025-11-21T22:54:02.485" v="3839" actId="20577"/>
          <ac:spMkLst>
            <pc:docMk/>
            <pc:sldMk cId="0" sldId="264"/>
            <ac:spMk id="34" creationId="{E8663153-1F42-50F2-A170-CA3732AAB7FC}"/>
          </ac:spMkLst>
        </pc:spChg>
        <pc:spChg chg="mod">
          <ac:chgData name="Rene Veloso Salazar" userId="73dc50c8d22f1939" providerId="LiveId" clId="{2B59549F-F7DB-4C98-B22A-53693EB4D923}" dt="2025-11-21T22:53:53.046" v="3838" actId="1035"/>
          <ac:spMkLst>
            <pc:docMk/>
            <pc:sldMk cId="0" sldId="264"/>
            <ac:spMk id="1692" creationId="{00000000-0000-0000-0000-000000000000}"/>
          </ac:spMkLst>
        </pc:spChg>
        <pc:grpChg chg="mod">
          <ac:chgData name="Rene Veloso Salazar" userId="73dc50c8d22f1939" providerId="LiveId" clId="{2B59549F-F7DB-4C98-B22A-53693EB4D923}" dt="2025-11-21T22:53:34.470" v="3821" actId="1036"/>
          <ac:grpSpMkLst>
            <pc:docMk/>
            <pc:sldMk cId="0" sldId="264"/>
            <ac:grpSpMk id="26" creationId="{B875E1D8-8D62-8F7C-87D4-90D40C7F1249}"/>
          </ac:grpSpMkLst>
        </pc:grpChg>
        <pc:grpChg chg="mod">
          <ac:chgData name="Rene Veloso Salazar" userId="73dc50c8d22f1939" providerId="LiveId" clId="{2B59549F-F7DB-4C98-B22A-53693EB4D923}" dt="2025-11-21T22:53:34.470" v="3821" actId="1036"/>
          <ac:grpSpMkLst>
            <pc:docMk/>
            <pc:sldMk cId="0" sldId="264"/>
            <ac:grpSpMk id="29" creationId="{7470641A-984A-9D73-B9DB-62D9CD0D2DE5}"/>
          </ac:grpSpMkLst>
        </pc:grpChg>
        <pc:grpChg chg="mod ord">
          <ac:chgData name="Rene Veloso Salazar" userId="73dc50c8d22f1939" providerId="LiveId" clId="{2B59549F-F7DB-4C98-B22A-53693EB4D923}" dt="2025-11-21T22:53:48.274" v="3832" actId="1035"/>
          <ac:grpSpMkLst>
            <pc:docMk/>
            <pc:sldMk cId="0" sldId="264"/>
            <ac:grpSpMk id="32" creationId="{D0867084-B03C-FBC4-F819-FBDA35B3C030}"/>
          </ac:grpSpMkLst>
        </pc:grpChg>
        <pc:picChg chg="add mod">
          <ac:chgData name="Rene Veloso Salazar" userId="73dc50c8d22f1939" providerId="LiveId" clId="{2B59549F-F7DB-4C98-B22A-53693EB4D923}" dt="2025-11-21T22:53:12.672" v="3803" actId="1036"/>
          <ac:picMkLst>
            <pc:docMk/>
            <pc:sldMk cId="0" sldId="264"/>
            <ac:picMk id="3" creationId="{64CC05AD-506F-A1A3-979F-19C611EEA171}"/>
          </ac:picMkLst>
        </pc:picChg>
      </pc:sldChg>
      <pc:sldChg chg="addSp delSp modSp mod ord">
        <pc:chgData name="Rene Veloso Salazar" userId="73dc50c8d22f1939" providerId="LiveId" clId="{2B59549F-F7DB-4C98-B22A-53693EB4D923}" dt="2025-11-28T01:13:03.111" v="5369" actId="1440"/>
        <pc:sldMkLst>
          <pc:docMk/>
          <pc:sldMk cId="0" sldId="272"/>
        </pc:sldMkLst>
        <pc:spChg chg="mod">
          <ac:chgData name="Rene Veloso Salazar" userId="73dc50c8d22f1939" providerId="LiveId" clId="{2B59549F-F7DB-4C98-B22A-53693EB4D923}" dt="2025-11-27T23:18:48.347" v="5213" actId="1076"/>
          <ac:spMkLst>
            <pc:docMk/>
            <pc:sldMk cId="0" sldId="272"/>
            <ac:spMk id="2" creationId="{24078F9E-54A4-B947-36D0-164E8A031E81}"/>
          </ac:spMkLst>
        </pc:spChg>
        <pc:spChg chg="add mod">
          <ac:chgData name="Rene Veloso Salazar" userId="73dc50c8d22f1939" providerId="LiveId" clId="{2B59549F-F7DB-4C98-B22A-53693EB4D923}" dt="2025-11-21T21:45:28.104" v="1459"/>
          <ac:spMkLst>
            <pc:docMk/>
            <pc:sldMk cId="0" sldId="272"/>
            <ac:spMk id="4" creationId="{1793D37A-E6CF-01D3-AA2E-5B84DC2AB449}"/>
          </ac:spMkLst>
        </pc:spChg>
        <pc:spChg chg="mod">
          <ac:chgData name="Rene Veloso Salazar" userId="73dc50c8d22f1939" providerId="LiveId" clId="{2B59549F-F7DB-4C98-B22A-53693EB4D923}" dt="2025-11-27T23:14:31.213" v="5116" actId="20577"/>
          <ac:spMkLst>
            <pc:docMk/>
            <pc:sldMk cId="0" sldId="272"/>
            <ac:spMk id="2007" creationId="{00000000-0000-0000-0000-000000000000}"/>
          </ac:spMkLst>
        </pc:spChg>
        <pc:picChg chg="add mod">
          <ac:chgData name="Rene Veloso Salazar" userId="73dc50c8d22f1939" providerId="LiveId" clId="{2B59549F-F7DB-4C98-B22A-53693EB4D923}" dt="2025-11-28T01:13:03.111" v="5369" actId="1440"/>
          <ac:picMkLst>
            <pc:docMk/>
            <pc:sldMk cId="0" sldId="272"/>
            <ac:picMk id="11" creationId="{DDA33547-B927-ED89-B042-3095E888744A}"/>
          </ac:picMkLst>
        </pc:picChg>
      </pc:sldChg>
      <pc:sldChg chg="addSp modSp mod">
        <pc:chgData name="Rene Veloso Salazar" userId="73dc50c8d22f1939" providerId="LiveId" clId="{2B59549F-F7DB-4C98-B22A-53693EB4D923}" dt="2025-11-21T21:45:16.339" v="1457" actId="313"/>
        <pc:sldMkLst>
          <pc:docMk/>
          <pc:sldMk cId="0" sldId="273"/>
        </pc:sldMkLst>
        <pc:spChg chg="mod">
          <ac:chgData name="Rene Veloso Salazar" userId="73dc50c8d22f1939" providerId="LiveId" clId="{2B59549F-F7DB-4C98-B22A-53693EB4D923}" dt="2025-11-21T21:20:19.502" v="621" actId="20577"/>
          <ac:spMkLst>
            <pc:docMk/>
            <pc:sldMk cId="0" sldId="273"/>
            <ac:spMk id="6" creationId="{E5C15110-7D67-3965-0CBF-8422557F2671}"/>
          </ac:spMkLst>
        </pc:spChg>
        <pc:spChg chg="mod">
          <ac:chgData name="Rene Veloso Salazar" userId="73dc50c8d22f1939" providerId="LiveId" clId="{2B59549F-F7DB-4C98-B22A-53693EB4D923}" dt="2025-11-21T21:18:09.638" v="484" actId="1036"/>
          <ac:spMkLst>
            <pc:docMk/>
            <pc:sldMk cId="0" sldId="273"/>
            <ac:spMk id="7" creationId="{44A9CD9A-C429-766A-B9D3-6F0004C35208}"/>
          </ac:spMkLst>
        </pc:spChg>
        <pc:spChg chg="mod">
          <ac:chgData name="Rene Veloso Salazar" userId="73dc50c8d22f1939" providerId="LiveId" clId="{2B59549F-F7DB-4C98-B22A-53693EB4D923}" dt="2025-11-21T21:04:21.542" v="262" actId="1037"/>
          <ac:spMkLst>
            <pc:docMk/>
            <pc:sldMk cId="0" sldId="273"/>
            <ac:spMk id="12" creationId="{8A155A31-DF29-9F19-6C4F-1763BD351271}"/>
          </ac:spMkLst>
        </pc:spChg>
        <pc:spChg chg="mod">
          <ac:chgData name="Rene Veloso Salazar" userId="73dc50c8d22f1939" providerId="LiveId" clId="{2B59549F-F7DB-4C98-B22A-53693EB4D923}" dt="2025-11-21T21:04:21.542" v="262" actId="1037"/>
          <ac:spMkLst>
            <pc:docMk/>
            <pc:sldMk cId="0" sldId="273"/>
            <ac:spMk id="13" creationId="{3CE0F557-3BA1-D40B-1A3B-1B19E46C6289}"/>
          </ac:spMkLst>
        </pc:spChg>
        <pc:spChg chg="mod">
          <ac:chgData name="Rene Veloso Salazar" userId="73dc50c8d22f1939" providerId="LiveId" clId="{2B59549F-F7DB-4C98-B22A-53693EB4D923}" dt="2025-11-21T21:16:37.283" v="462" actId="14100"/>
          <ac:spMkLst>
            <pc:docMk/>
            <pc:sldMk cId="0" sldId="273"/>
            <ac:spMk id="14" creationId="{7C065689-1EE8-8451-3ABC-841FB426320D}"/>
          </ac:spMkLst>
        </pc:spChg>
        <pc:spChg chg="mod">
          <ac:chgData name="Rene Veloso Salazar" userId="73dc50c8d22f1939" providerId="LiveId" clId="{2B59549F-F7DB-4C98-B22A-53693EB4D923}" dt="2025-11-21T21:17:05.840" v="463" actId="1076"/>
          <ac:spMkLst>
            <pc:docMk/>
            <pc:sldMk cId="0" sldId="273"/>
            <ac:spMk id="16" creationId="{E055D9F7-84C9-CEEA-223E-28C40F6AD1FA}"/>
          </ac:spMkLst>
        </pc:spChg>
        <pc:spChg chg="mod">
          <ac:chgData name="Rene Veloso Salazar" userId="73dc50c8d22f1939" providerId="LiveId" clId="{2B59549F-F7DB-4C98-B22A-53693EB4D923}" dt="2025-11-21T21:17:42.328" v="468"/>
          <ac:spMkLst>
            <pc:docMk/>
            <pc:sldMk cId="0" sldId="273"/>
            <ac:spMk id="17" creationId="{2BE851C5-0986-B9C3-E533-9F4B654E267F}"/>
          </ac:spMkLst>
        </pc:spChg>
        <pc:spChg chg="add mod">
          <ac:chgData name="Rene Veloso Salazar" userId="73dc50c8d22f1939" providerId="LiveId" clId="{2B59549F-F7DB-4C98-B22A-53693EB4D923}" dt="2025-11-21T21:45:16.339" v="1457" actId="313"/>
          <ac:spMkLst>
            <pc:docMk/>
            <pc:sldMk cId="0" sldId="273"/>
            <ac:spMk id="19" creationId="{0CCB8AC0-7CFC-0880-AAC3-7E30C857124A}"/>
          </ac:spMkLst>
        </pc:spChg>
        <pc:spChg chg="mod">
          <ac:chgData name="Rene Veloso Salazar" userId="73dc50c8d22f1939" providerId="LiveId" clId="{2B59549F-F7DB-4C98-B22A-53693EB4D923}" dt="2025-11-21T20:39:45.776" v="170" actId="20577"/>
          <ac:spMkLst>
            <pc:docMk/>
            <pc:sldMk cId="0" sldId="273"/>
            <ac:spMk id="2032" creationId="{00000000-0000-0000-0000-000000000000}"/>
          </ac:spMkLst>
        </pc:spChg>
        <pc:grpChg chg="mod">
          <ac:chgData name="Rene Veloso Salazar" userId="73dc50c8d22f1939" providerId="LiveId" clId="{2B59549F-F7DB-4C98-B22A-53693EB4D923}" dt="2025-11-21T21:17:21.379" v="465" actId="14100"/>
          <ac:grpSpMkLst>
            <pc:docMk/>
            <pc:sldMk cId="0" sldId="273"/>
            <ac:grpSpMk id="10" creationId="{227C8551-EAF3-409A-C676-9B4219B05037}"/>
          </ac:grpSpMkLst>
        </pc:grpChg>
        <pc:grpChg chg="mod">
          <ac:chgData name="Rene Veloso Salazar" userId="73dc50c8d22f1939" providerId="LiveId" clId="{2B59549F-F7DB-4C98-B22A-53693EB4D923}" dt="2025-11-21T21:04:31.712" v="264" actId="14100"/>
          <ac:grpSpMkLst>
            <pc:docMk/>
            <pc:sldMk cId="0" sldId="273"/>
            <ac:grpSpMk id="11" creationId="{A704848E-7AB3-5608-26B4-9A4D9EA66757}"/>
          </ac:grpSpMkLst>
        </pc:grpChg>
        <pc:grpChg chg="mod">
          <ac:chgData name="Rene Veloso Salazar" userId="73dc50c8d22f1939" providerId="LiveId" clId="{2B59549F-F7DB-4C98-B22A-53693EB4D923}" dt="2025-11-21T21:17:16.822" v="464" actId="14100"/>
          <ac:grpSpMkLst>
            <pc:docMk/>
            <pc:sldMk cId="0" sldId="273"/>
            <ac:grpSpMk id="15" creationId="{CECF758A-6352-15E3-D849-DBCE4FE83183}"/>
          </ac:grpSpMkLst>
        </pc:grpChg>
        <pc:picChg chg="mod">
          <ac:chgData name="Rene Veloso Salazar" userId="73dc50c8d22f1939" providerId="LiveId" clId="{2B59549F-F7DB-4C98-B22A-53693EB4D923}" dt="2025-11-21T21:17:05.840" v="463" actId="1076"/>
          <ac:picMkLst>
            <pc:docMk/>
            <pc:sldMk cId="0" sldId="273"/>
            <ac:picMk id="2" creationId="{451781B3-4C0A-C233-6A9E-CF29938D835D}"/>
          </ac:picMkLst>
        </pc:picChg>
        <pc:picChg chg="mod">
          <ac:chgData name="Rene Veloso Salazar" userId="73dc50c8d22f1939" providerId="LiveId" clId="{2B59549F-F7DB-4C98-B22A-53693EB4D923}" dt="2025-11-21T21:04:25.773" v="263" actId="1076"/>
          <ac:picMkLst>
            <pc:docMk/>
            <pc:sldMk cId="0" sldId="273"/>
            <ac:picMk id="3" creationId="{936A593C-4990-8059-502B-E714E9B02087}"/>
          </ac:picMkLst>
        </pc:picChg>
        <pc:picChg chg="mod">
          <ac:chgData name="Rene Veloso Salazar" userId="73dc50c8d22f1939" providerId="LiveId" clId="{2B59549F-F7DB-4C98-B22A-53693EB4D923}" dt="2025-11-21T21:18:09.638" v="484" actId="1036"/>
          <ac:picMkLst>
            <pc:docMk/>
            <pc:sldMk cId="0" sldId="273"/>
            <ac:picMk id="4" creationId="{668649CC-A3D9-1F8D-41C0-B126B6F29927}"/>
          </ac:picMkLst>
        </pc:picChg>
        <pc:picChg chg="add mod">
          <ac:chgData name="Rene Veloso Salazar" userId="73dc50c8d22f1939" providerId="LiveId" clId="{2B59549F-F7DB-4C98-B22A-53693EB4D923}" dt="2025-11-21T21:22:00.254" v="673" actId="1076"/>
          <ac:picMkLst>
            <pc:docMk/>
            <pc:sldMk cId="0" sldId="273"/>
            <ac:picMk id="5" creationId="{CB2F1B1F-5910-435C-0A47-D4183A56E519}"/>
          </ac:picMkLst>
        </pc:picChg>
      </pc:sldChg>
      <pc:sldChg chg="addSp delSp modSp add mod ord">
        <pc:chgData name="Rene Veloso Salazar" userId="73dc50c8d22f1939" providerId="LiveId" clId="{2B59549F-F7DB-4C98-B22A-53693EB4D923}" dt="2025-11-22T15:13:14.561" v="4954" actId="14100"/>
        <pc:sldMkLst>
          <pc:docMk/>
          <pc:sldMk cId="2340295948" sldId="298"/>
        </pc:sldMkLst>
        <pc:spChg chg="mod">
          <ac:chgData name="Rene Veloso Salazar" userId="73dc50c8d22f1939" providerId="LiveId" clId="{2B59549F-F7DB-4C98-B22A-53693EB4D923}" dt="2025-11-22T15:13:05.865" v="4951" actId="1035"/>
          <ac:spMkLst>
            <pc:docMk/>
            <pc:sldMk cId="2340295948" sldId="298"/>
            <ac:spMk id="1614" creationId="{942EBCB0-28A9-1EF1-481E-4EECB7A1B086}"/>
          </ac:spMkLst>
        </pc:spChg>
        <pc:picChg chg="add mod">
          <ac:chgData name="Rene Veloso Salazar" userId="73dc50c8d22f1939" providerId="LiveId" clId="{2B59549F-F7DB-4C98-B22A-53693EB4D923}" dt="2025-11-22T15:13:14.561" v="4954" actId="14100"/>
          <ac:picMkLst>
            <pc:docMk/>
            <pc:sldMk cId="2340295948" sldId="298"/>
            <ac:picMk id="5" creationId="{4AC03459-0DCE-A0EE-3197-2CE5F393360E}"/>
          </ac:picMkLst>
        </pc:picChg>
      </pc:sldChg>
      <pc:sldChg chg="addSp delSp modSp add mod">
        <pc:chgData name="Rene Veloso Salazar" userId="73dc50c8d22f1939" providerId="LiveId" clId="{2B59549F-F7DB-4C98-B22A-53693EB4D923}" dt="2025-11-22T14:15:34.112" v="4919" actId="1076"/>
        <pc:sldMkLst>
          <pc:docMk/>
          <pc:sldMk cId="1246873245" sldId="299"/>
        </pc:sldMkLst>
        <pc:spChg chg="mod">
          <ac:chgData name="Rene Veloso Salazar" userId="73dc50c8d22f1939" providerId="LiveId" clId="{2B59549F-F7DB-4C98-B22A-53693EB4D923}" dt="2025-11-21T23:33:50.210" v="4162" actId="404"/>
          <ac:spMkLst>
            <pc:docMk/>
            <pc:sldMk cId="1246873245" sldId="299"/>
            <ac:spMk id="1614" creationId="{7605810B-4F29-FE4F-EB27-CB37953915B9}"/>
          </ac:spMkLst>
        </pc:spChg>
        <pc:picChg chg="add mod">
          <ac:chgData name="Rene Veloso Salazar" userId="73dc50c8d22f1939" providerId="LiveId" clId="{2B59549F-F7DB-4C98-B22A-53693EB4D923}" dt="2025-11-22T14:15:34.112" v="4919" actId="1076"/>
          <ac:picMkLst>
            <pc:docMk/>
            <pc:sldMk cId="1246873245" sldId="299"/>
            <ac:picMk id="4" creationId="{BDC62C1B-7259-D2B2-4638-73BE7AA3CD1D}"/>
          </ac:picMkLst>
        </pc:picChg>
      </pc:sldChg>
      <pc:sldChg chg="addSp delSp modSp add mod">
        <pc:chgData name="Rene Veloso Salazar" userId="73dc50c8d22f1939" providerId="LiveId" clId="{2B59549F-F7DB-4C98-B22A-53693EB4D923}" dt="2025-11-22T14:13:35.118" v="4913" actId="1076"/>
        <pc:sldMkLst>
          <pc:docMk/>
          <pc:sldMk cId="1049239815" sldId="300"/>
        </pc:sldMkLst>
        <pc:spChg chg="mod">
          <ac:chgData name="Rene Veloso Salazar" userId="73dc50c8d22f1939" providerId="LiveId" clId="{2B59549F-F7DB-4C98-B22A-53693EB4D923}" dt="2025-11-21T23:34:17.803" v="4168" actId="255"/>
          <ac:spMkLst>
            <pc:docMk/>
            <pc:sldMk cId="1049239815" sldId="300"/>
            <ac:spMk id="1614" creationId="{7BEF04EF-D477-33D0-53F7-15922B3987B9}"/>
          </ac:spMkLst>
        </pc:spChg>
        <pc:picChg chg="add mod">
          <ac:chgData name="Rene Veloso Salazar" userId="73dc50c8d22f1939" providerId="LiveId" clId="{2B59549F-F7DB-4C98-B22A-53693EB4D923}" dt="2025-11-22T14:13:35.118" v="4913" actId="1076"/>
          <ac:picMkLst>
            <pc:docMk/>
            <pc:sldMk cId="1049239815" sldId="300"/>
            <ac:picMk id="5" creationId="{541CC45D-566B-4E37-38C3-3C2A70CEF759}"/>
          </ac:picMkLst>
        </pc:picChg>
      </pc:sldChg>
      <pc:sldChg chg="addSp delSp modSp add mod">
        <pc:chgData name="Rene Veloso Salazar" userId="73dc50c8d22f1939" providerId="LiveId" clId="{2B59549F-F7DB-4C98-B22A-53693EB4D923}" dt="2025-11-22T14:17:08.747" v="4927" actId="1076"/>
        <pc:sldMkLst>
          <pc:docMk/>
          <pc:sldMk cId="1408042368" sldId="301"/>
        </pc:sldMkLst>
        <pc:spChg chg="mod">
          <ac:chgData name="Rene Veloso Salazar" userId="73dc50c8d22f1939" providerId="LiveId" clId="{2B59549F-F7DB-4C98-B22A-53693EB4D923}" dt="2025-11-21T23:34:39.378" v="4173" actId="255"/>
          <ac:spMkLst>
            <pc:docMk/>
            <pc:sldMk cId="1408042368" sldId="301"/>
            <ac:spMk id="1614" creationId="{C58BF920-68C3-C524-635A-CD8F9D881958}"/>
          </ac:spMkLst>
        </pc:spChg>
        <pc:picChg chg="add mod">
          <ac:chgData name="Rene Veloso Salazar" userId="73dc50c8d22f1939" providerId="LiveId" clId="{2B59549F-F7DB-4C98-B22A-53693EB4D923}" dt="2025-11-22T14:17:08.747" v="4927" actId="1076"/>
          <ac:picMkLst>
            <pc:docMk/>
            <pc:sldMk cId="1408042368" sldId="301"/>
            <ac:picMk id="5" creationId="{A38FD878-15BB-4B10-7F08-2BB27E171557}"/>
          </ac:picMkLst>
        </pc:picChg>
      </pc:sldChg>
      <pc:sldChg chg="addSp delSp modSp add mod">
        <pc:chgData name="Rene Veloso Salazar" userId="73dc50c8d22f1939" providerId="LiveId" clId="{2B59549F-F7DB-4C98-B22A-53693EB4D923}" dt="2025-11-22T14:10:48.165" v="4899" actId="1076"/>
        <pc:sldMkLst>
          <pc:docMk/>
          <pc:sldMk cId="4146753127" sldId="303"/>
        </pc:sldMkLst>
        <pc:spChg chg="mod">
          <ac:chgData name="Rene Veloso Salazar" userId="73dc50c8d22f1939" providerId="LiveId" clId="{2B59549F-F7DB-4C98-B22A-53693EB4D923}" dt="2025-11-22T01:06:27.704" v="4322" actId="20577"/>
          <ac:spMkLst>
            <pc:docMk/>
            <pc:sldMk cId="4146753127" sldId="303"/>
            <ac:spMk id="1614" creationId="{85EAFE95-7A12-6E83-5052-83AB393869FC}"/>
          </ac:spMkLst>
        </pc:spChg>
        <pc:picChg chg="add mod">
          <ac:chgData name="Rene Veloso Salazar" userId="73dc50c8d22f1939" providerId="LiveId" clId="{2B59549F-F7DB-4C98-B22A-53693EB4D923}" dt="2025-11-22T14:10:48.165" v="4899" actId="1076"/>
          <ac:picMkLst>
            <pc:docMk/>
            <pc:sldMk cId="4146753127" sldId="303"/>
            <ac:picMk id="4" creationId="{8FCD6AE5-2E17-F051-F6E1-8B8DE052BF78}"/>
          </ac:picMkLst>
        </pc:picChg>
      </pc:sldChg>
      <pc:sldChg chg="addSp delSp modSp add mod ord delAnim modAnim">
        <pc:chgData name="Rene Veloso Salazar" userId="73dc50c8d22f1939" providerId="LiveId" clId="{2B59549F-F7DB-4C98-B22A-53693EB4D923}" dt="2025-11-28T20:21:04.137" v="5871"/>
        <pc:sldMkLst>
          <pc:docMk/>
          <pc:sldMk cId="123057178" sldId="304"/>
        </pc:sldMkLst>
        <pc:spChg chg="mod">
          <ac:chgData name="Rene Veloso Salazar" userId="73dc50c8d22f1939" providerId="LiveId" clId="{2B59549F-F7DB-4C98-B22A-53693EB4D923}" dt="2025-11-28T20:20:21.633" v="5869" actId="1076"/>
          <ac:spMkLst>
            <pc:docMk/>
            <pc:sldMk cId="123057178" sldId="304"/>
            <ac:spMk id="1614" creationId="{2C82885B-173E-92F2-4B15-0FDAC97C5C23}"/>
          </ac:spMkLst>
        </pc:spChg>
        <pc:picChg chg="add del mod">
          <ac:chgData name="Rene Veloso Salazar" userId="73dc50c8d22f1939" providerId="LiveId" clId="{2B59549F-F7DB-4C98-B22A-53693EB4D923}" dt="2025-11-28T20:19:53.852" v="5866" actId="478"/>
          <ac:picMkLst>
            <pc:docMk/>
            <pc:sldMk cId="123057178" sldId="304"/>
            <ac:picMk id="3" creationId="{5337CAC6-D539-3B96-24DD-843A8B4877B9}"/>
          </ac:picMkLst>
        </pc:picChg>
        <pc:picChg chg="add mod">
          <ac:chgData name="Rene Veloso Salazar" userId="73dc50c8d22f1939" providerId="LiveId" clId="{2B59549F-F7DB-4C98-B22A-53693EB4D923}" dt="2025-11-28T20:21:04.137" v="5871"/>
          <ac:picMkLst>
            <pc:docMk/>
            <pc:sldMk cId="123057178" sldId="304"/>
            <ac:picMk id="5" creationId="{6A63F8FF-09D0-D50F-0475-F38E78008170}"/>
          </ac:picMkLst>
        </pc:picChg>
      </pc:sldChg>
      <pc:sldChg chg="addSp delSp modSp add mod">
        <pc:chgData name="Rene Veloso Salazar" userId="73dc50c8d22f1939" providerId="LiveId" clId="{2B59549F-F7DB-4C98-B22A-53693EB4D923}" dt="2025-11-28T20:45:52.005" v="5918" actId="113"/>
        <pc:sldMkLst>
          <pc:docMk/>
          <pc:sldMk cId="2473301358" sldId="305"/>
        </pc:sldMkLst>
        <pc:spChg chg="add mod">
          <ac:chgData name="Rene Veloso Salazar" userId="73dc50c8d22f1939" providerId="LiveId" clId="{2B59549F-F7DB-4C98-B22A-53693EB4D923}" dt="2025-11-28T20:45:52.005" v="5918" actId="113"/>
          <ac:spMkLst>
            <pc:docMk/>
            <pc:sldMk cId="2473301358" sldId="305"/>
            <ac:spMk id="8" creationId="{E6EF0332-3F5C-2F1A-4CCB-AC9755CAA272}"/>
          </ac:spMkLst>
        </pc:spChg>
        <pc:spChg chg="mod">
          <ac:chgData name="Rene Veloso Salazar" userId="73dc50c8d22f1939" providerId="LiveId" clId="{2B59549F-F7DB-4C98-B22A-53693EB4D923}" dt="2025-11-22T04:05:38.244" v="4796" actId="1076"/>
          <ac:spMkLst>
            <pc:docMk/>
            <pc:sldMk cId="2473301358" sldId="305"/>
            <ac:spMk id="1614" creationId="{D6714D84-1A71-A7C8-8AB8-2B4F7D747FD7}"/>
          </ac:spMkLst>
        </pc:spChg>
      </pc:sldChg>
      <pc:sldChg chg="addSp delSp modSp add mod ord">
        <pc:chgData name="Rene Veloso Salazar" userId="73dc50c8d22f1939" providerId="LiveId" clId="{2B59549F-F7DB-4C98-B22A-53693EB4D923}" dt="2025-11-22T01:23:50.411" v="4785" actId="20577"/>
        <pc:sldMkLst>
          <pc:docMk/>
          <pc:sldMk cId="1574148265" sldId="306"/>
        </pc:sldMkLst>
        <pc:spChg chg="mod">
          <ac:chgData name="Rene Veloso Salazar" userId="73dc50c8d22f1939" providerId="LiveId" clId="{2B59549F-F7DB-4C98-B22A-53693EB4D923}" dt="2025-11-22T01:14:41.515" v="4542" actId="1076"/>
          <ac:spMkLst>
            <pc:docMk/>
            <pc:sldMk cId="1574148265" sldId="306"/>
            <ac:spMk id="2" creationId="{5E579E0D-342F-61D9-DEE4-7082FDBC9BA5}"/>
          </ac:spMkLst>
        </pc:spChg>
        <pc:spChg chg="add mod">
          <ac:chgData name="Rene Veloso Salazar" userId="73dc50c8d22f1939" providerId="LiveId" clId="{2B59549F-F7DB-4C98-B22A-53693EB4D923}" dt="2025-11-22T01:23:50.411" v="4785" actId="20577"/>
          <ac:spMkLst>
            <pc:docMk/>
            <pc:sldMk cId="1574148265" sldId="306"/>
            <ac:spMk id="4" creationId="{656A2C12-BD93-B41C-3A05-9072F2645ED4}"/>
          </ac:spMkLst>
        </pc:spChg>
        <pc:spChg chg="mod">
          <ac:chgData name="Rene Veloso Salazar" userId="73dc50c8d22f1939" providerId="LiveId" clId="{2B59549F-F7DB-4C98-B22A-53693EB4D923}" dt="2025-11-22T01:10:54.796" v="4513" actId="20577"/>
          <ac:spMkLst>
            <pc:docMk/>
            <pc:sldMk cId="1574148265" sldId="306"/>
            <ac:spMk id="1614" creationId="{D96F0C7E-B3A8-FF12-9007-5F3666438ED5}"/>
          </ac:spMkLst>
        </pc:spChg>
      </pc:sldChg>
      <pc:sldChg chg="addSp delSp modSp add mod">
        <pc:chgData name="Rene Veloso Salazar" userId="73dc50c8d22f1939" providerId="LiveId" clId="{2B59549F-F7DB-4C98-B22A-53693EB4D923}" dt="2025-11-27T00:51:29.580" v="4969" actId="1076"/>
        <pc:sldMkLst>
          <pc:docMk/>
          <pc:sldMk cId="3129094587" sldId="307"/>
        </pc:sldMkLst>
        <pc:spChg chg="mod">
          <ac:chgData name="Rene Veloso Salazar" userId="73dc50c8d22f1939" providerId="LiveId" clId="{2B59549F-F7DB-4C98-B22A-53693EB4D923}" dt="2025-11-22T15:12:47.445" v="4929" actId="20577"/>
          <ac:spMkLst>
            <pc:docMk/>
            <pc:sldMk cId="3129094587" sldId="307"/>
            <ac:spMk id="1853" creationId="{30FE5094-56D1-F900-6D43-9025E3534C01}"/>
          </ac:spMkLst>
        </pc:spChg>
        <pc:picChg chg="add mod">
          <ac:chgData name="Rene Veloso Salazar" userId="73dc50c8d22f1939" providerId="LiveId" clId="{2B59549F-F7DB-4C98-B22A-53693EB4D923}" dt="2025-11-27T00:51:29.580" v="4969" actId="1076"/>
          <ac:picMkLst>
            <pc:docMk/>
            <pc:sldMk cId="3129094587" sldId="307"/>
            <ac:picMk id="3" creationId="{FAA93DDB-0127-DC8E-6913-8A2D373D1718}"/>
          </ac:picMkLst>
        </pc:picChg>
      </pc:sldChg>
      <pc:sldChg chg="addSp delSp modSp add mod">
        <pc:chgData name="Rene Veloso Salazar" userId="73dc50c8d22f1939" providerId="LiveId" clId="{2B59549F-F7DB-4C98-B22A-53693EB4D923}" dt="2025-11-22T15:21:33.264" v="4956" actId="22"/>
        <pc:sldMkLst>
          <pc:docMk/>
          <pc:sldMk cId="990500267" sldId="308"/>
        </pc:sldMkLst>
        <pc:spChg chg="mod">
          <ac:chgData name="Rene Veloso Salazar" userId="73dc50c8d22f1939" providerId="LiveId" clId="{2B59549F-F7DB-4C98-B22A-53693EB4D923}" dt="2025-11-22T15:12:52.233" v="4930" actId="20577"/>
          <ac:spMkLst>
            <pc:docMk/>
            <pc:sldMk cId="990500267" sldId="308"/>
            <ac:spMk id="1853" creationId="{4FD20416-649D-86B2-E187-45CD1AAF1125}"/>
          </ac:spMkLst>
        </pc:spChg>
        <pc:picChg chg="add mod">
          <ac:chgData name="Rene Veloso Salazar" userId="73dc50c8d22f1939" providerId="LiveId" clId="{2B59549F-F7DB-4C98-B22A-53693EB4D923}" dt="2025-11-22T13:11:44.753" v="4893" actId="14100"/>
          <ac:picMkLst>
            <pc:docMk/>
            <pc:sldMk cId="990500267" sldId="308"/>
            <ac:picMk id="5" creationId="{CDDB9C5B-B93D-A0BC-36FA-79763BD65AB2}"/>
          </ac:picMkLst>
        </pc:picChg>
      </pc:sldChg>
      <pc:sldChg chg="add">
        <pc:chgData name="Rene Veloso Salazar" userId="73dc50c8d22f1939" providerId="LiveId" clId="{2B59549F-F7DB-4C98-B22A-53693EB4D923}" dt="2025-11-27T00:49:46.113" v="4962"/>
        <pc:sldMkLst>
          <pc:docMk/>
          <pc:sldMk cId="2027970584" sldId="309"/>
        </pc:sldMkLst>
      </pc:sldChg>
      <pc:sldChg chg="addSp delSp modSp add mod modAnim">
        <pc:chgData name="Rene Veloso Salazar" userId="73dc50c8d22f1939" providerId="LiveId" clId="{2B59549F-F7DB-4C98-B22A-53693EB4D923}" dt="2025-11-28T01:46:34.883" v="5861"/>
        <pc:sldMkLst>
          <pc:docMk/>
          <pc:sldMk cId="3431848286" sldId="310"/>
        </pc:sldMkLst>
        <pc:spChg chg="add mod">
          <ac:chgData name="Rene Veloso Salazar" userId="73dc50c8d22f1939" providerId="LiveId" clId="{2B59549F-F7DB-4C98-B22A-53693EB4D923}" dt="2025-11-28T01:41:01.489" v="5757" actId="1076"/>
          <ac:spMkLst>
            <pc:docMk/>
            <pc:sldMk cId="3431848286" sldId="310"/>
            <ac:spMk id="9" creationId="{3259FACD-1C85-D326-5E14-097CCDB53E2C}"/>
          </ac:spMkLst>
        </pc:spChg>
        <pc:spChg chg="add mod">
          <ac:chgData name="Rene Veloso Salazar" userId="73dc50c8d22f1939" providerId="LiveId" clId="{2B59549F-F7DB-4C98-B22A-53693EB4D923}" dt="2025-11-28T01:40:52.052" v="5738" actId="20577"/>
          <ac:spMkLst>
            <pc:docMk/>
            <pc:sldMk cId="3431848286" sldId="310"/>
            <ac:spMk id="10" creationId="{29426D33-9A62-E57F-EDCA-3FAAE6B207AC}"/>
          </ac:spMkLst>
        </pc:spChg>
        <pc:spChg chg="add mod">
          <ac:chgData name="Rene Veloso Salazar" userId="73dc50c8d22f1939" providerId="LiveId" clId="{2B59549F-F7DB-4C98-B22A-53693EB4D923}" dt="2025-11-28T01:43:17.657" v="5852" actId="1076"/>
          <ac:spMkLst>
            <pc:docMk/>
            <pc:sldMk cId="3431848286" sldId="310"/>
            <ac:spMk id="12" creationId="{A950249C-E4E7-FA33-CA6E-AE24BE88F25E}"/>
          </ac:spMkLst>
        </pc:spChg>
        <pc:spChg chg="add mod">
          <ac:chgData name="Rene Veloso Salazar" userId="73dc50c8d22f1939" providerId="LiveId" clId="{2B59549F-F7DB-4C98-B22A-53693EB4D923}" dt="2025-11-28T01:46:03.849" v="5859" actId="20577"/>
          <ac:spMkLst>
            <pc:docMk/>
            <pc:sldMk cId="3431848286" sldId="310"/>
            <ac:spMk id="14" creationId="{3BBA7B69-865F-77C4-E6EB-D811C9F92418}"/>
          </ac:spMkLst>
        </pc:spChg>
        <pc:spChg chg="mod">
          <ac:chgData name="Rene Veloso Salazar" userId="73dc50c8d22f1939" providerId="LiveId" clId="{2B59549F-F7DB-4C98-B22A-53693EB4D923}" dt="2025-11-28T01:11:49.929" v="5360" actId="1036"/>
          <ac:spMkLst>
            <pc:docMk/>
            <pc:sldMk cId="3431848286" sldId="310"/>
            <ac:spMk id="1853" creationId="{B2290C27-B7A7-634F-9EE3-C2DC91A1E032}"/>
          </ac:spMkLst>
        </pc:spChg>
        <pc:graphicFrameChg chg="add mod">
          <ac:chgData name="Rene Veloso Salazar" userId="73dc50c8d22f1939" providerId="LiveId" clId="{2B59549F-F7DB-4C98-B22A-53693EB4D923}" dt="2025-11-28T01:14:23.637" v="5374"/>
          <ac:graphicFrameMkLst>
            <pc:docMk/>
            <pc:sldMk cId="3431848286" sldId="310"/>
            <ac:graphicFrameMk id="2" creationId="{32941F7B-CB55-72BD-227C-0D7DB20B2C7D}"/>
          </ac:graphicFrameMkLst>
        </pc:graphicFrameChg>
        <pc:picChg chg="add del mod">
          <ac:chgData name="Rene Veloso Salazar" userId="73dc50c8d22f1939" providerId="LiveId" clId="{2B59549F-F7DB-4C98-B22A-53693EB4D923}" dt="2025-11-28T01:16:41.580" v="5382" actId="478"/>
          <ac:picMkLst>
            <pc:docMk/>
            <pc:sldMk cId="3431848286" sldId="310"/>
            <ac:picMk id="5" creationId="{5B71B162-866E-21F5-42E8-BE5F225A9232}"/>
          </ac:picMkLst>
        </pc:picChg>
        <pc:picChg chg="add mod">
          <ac:chgData name="Rene Veloso Salazar" userId="73dc50c8d22f1939" providerId="LiveId" clId="{2B59549F-F7DB-4C98-B22A-53693EB4D923}" dt="2025-11-28T01:17:09.606" v="5391" actId="14100"/>
          <ac:picMkLst>
            <pc:docMk/>
            <pc:sldMk cId="3431848286" sldId="310"/>
            <ac:picMk id="6" creationId="{721B132A-AAAF-D476-79EC-36FFD501F146}"/>
          </ac:picMkLst>
        </pc:picChg>
        <pc:picChg chg="add mod">
          <ac:chgData name="Rene Veloso Salazar" userId="73dc50c8d22f1939" providerId="LiveId" clId="{2B59549F-F7DB-4C98-B22A-53693EB4D923}" dt="2025-11-28T01:40:59.563" v="5756" actId="1036"/>
          <ac:picMkLst>
            <pc:docMk/>
            <pc:sldMk cId="3431848286" sldId="310"/>
            <ac:picMk id="7" creationId="{19075492-7AC4-2FEA-8DE4-033714761B3A}"/>
          </ac:picMkLst>
        </pc:picChg>
      </pc:sldChg>
      <pc:sldChg chg="addSp delSp modSp add mod delAnim modAnim">
        <pc:chgData name="Rene Veloso Salazar" userId="73dc50c8d22f1939" providerId="LiveId" clId="{2B59549F-F7DB-4C98-B22A-53693EB4D923}" dt="2025-11-28T01:12:27.911" v="5362" actId="1440"/>
        <pc:sldMkLst>
          <pc:docMk/>
          <pc:sldMk cId="3168910356" sldId="311"/>
        </pc:sldMkLst>
        <pc:picChg chg="add mod">
          <ac:chgData name="Rene Veloso Salazar" userId="73dc50c8d22f1939" providerId="LiveId" clId="{2B59549F-F7DB-4C98-B22A-53693EB4D923}" dt="2025-11-28T01:12:27.911" v="5362" actId="1440"/>
          <ac:picMkLst>
            <pc:docMk/>
            <pc:sldMk cId="3168910356" sldId="311"/>
            <ac:picMk id="7" creationId="{782971CD-E874-0EF7-8EC7-3B8938CD646A}"/>
          </ac:picMkLst>
        </pc:picChg>
      </pc:sldChg>
      <pc:sldChg chg="addSp delSp modSp add mod">
        <pc:chgData name="Rene Veloso Salazar" userId="73dc50c8d22f1939" providerId="LiveId" clId="{2B59549F-F7DB-4C98-B22A-53693EB4D923}" dt="2025-11-28T01:13:11.063" v="5372" actId="1440"/>
        <pc:sldMkLst>
          <pc:docMk/>
          <pc:sldMk cId="97363816" sldId="312"/>
        </pc:sldMkLst>
        <pc:spChg chg="mod">
          <ac:chgData name="Rene Veloso Salazar" userId="73dc50c8d22f1939" providerId="LiveId" clId="{2B59549F-F7DB-4C98-B22A-53693EB4D923}" dt="2025-11-28T01:05:44.982" v="5277" actId="1076"/>
          <ac:spMkLst>
            <pc:docMk/>
            <pc:sldMk cId="97363816" sldId="312"/>
            <ac:spMk id="3" creationId="{FB9E8B61-2A09-A476-5D12-CBEF72BE47E5}"/>
          </ac:spMkLst>
        </pc:spChg>
        <pc:spChg chg="mod">
          <ac:chgData name="Rene Veloso Salazar" userId="73dc50c8d22f1939" providerId="LiveId" clId="{2B59549F-F7DB-4C98-B22A-53693EB4D923}" dt="2025-11-27T23:15:19.319" v="5140" actId="20577"/>
          <ac:spMkLst>
            <pc:docMk/>
            <pc:sldMk cId="97363816" sldId="312"/>
            <ac:spMk id="2007" creationId="{1C12B087-D1C4-89A2-CDDE-A9CE23524580}"/>
          </ac:spMkLst>
        </pc:spChg>
        <pc:picChg chg="add mod">
          <ac:chgData name="Rene Veloso Salazar" userId="73dc50c8d22f1939" providerId="LiveId" clId="{2B59549F-F7DB-4C98-B22A-53693EB4D923}" dt="2025-11-28T01:13:11.063" v="5372" actId="1440"/>
          <ac:picMkLst>
            <pc:docMk/>
            <pc:sldMk cId="97363816" sldId="312"/>
            <ac:picMk id="6" creationId="{33F7467D-D9BF-ECE0-0815-282A6A20A635}"/>
          </ac:picMkLst>
        </pc:picChg>
      </pc:sldChg>
      <pc:sldChg chg="addSp delSp modSp add mod">
        <pc:chgData name="Rene Veloso Salazar" userId="73dc50c8d22f1939" providerId="LiveId" clId="{2B59549F-F7DB-4C98-B22A-53693EB4D923}" dt="2025-11-28T01:13:21.343" v="5373" actId="1440"/>
        <pc:sldMkLst>
          <pc:docMk/>
          <pc:sldMk cId="552500446" sldId="313"/>
        </pc:sldMkLst>
        <pc:spChg chg="del">
          <ac:chgData name="Rene Veloso Salazar" userId="73dc50c8d22f1939" providerId="LiveId" clId="{2B59549F-F7DB-4C98-B22A-53693EB4D923}" dt="2025-11-28T01:08:12.583" v="5320" actId="478"/>
          <ac:spMkLst>
            <pc:docMk/>
            <pc:sldMk cId="552500446" sldId="313"/>
            <ac:spMk id="4" creationId="{E0321FFE-CF40-C902-3063-0297800C5603}"/>
          </ac:spMkLst>
        </pc:spChg>
        <pc:spChg chg="mod">
          <ac:chgData name="Rene Veloso Salazar" userId="73dc50c8d22f1939" providerId="LiveId" clId="{2B59549F-F7DB-4C98-B22A-53693EB4D923}" dt="2025-11-28T01:08:56.559" v="5342" actId="1076"/>
          <ac:spMkLst>
            <pc:docMk/>
            <pc:sldMk cId="552500446" sldId="313"/>
            <ac:spMk id="7" creationId="{CFC0D274-6B80-3ADA-F89C-08CA68DE8A96}"/>
          </ac:spMkLst>
        </pc:spChg>
        <pc:spChg chg="add del mod">
          <ac:chgData name="Rene Veloso Salazar" userId="73dc50c8d22f1939" providerId="LiveId" clId="{2B59549F-F7DB-4C98-B22A-53693EB4D923}" dt="2025-11-28T01:08:28.188" v="5333" actId="478"/>
          <ac:spMkLst>
            <pc:docMk/>
            <pc:sldMk cId="552500446" sldId="313"/>
            <ac:spMk id="9" creationId="{93362FC0-431B-1A90-0962-8FB3E8E670D9}"/>
          </ac:spMkLst>
        </pc:spChg>
        <pc:spChg chg="del">
          <ac:chgData name="Rene Veloso Salazar" userId="73dc50c8d22f1939" providerId="LiveId" clId="{2B59549F-F7DB-4C98-B22A-53693EB4D923}" dt="2025-11-28T01:08:15.140" v="5321" actId="478"/>
          <ac:spMkLst>
            <pc:docMk/>
            <pc:sldMk cId="552500446" sldId="313"/>
            <ac:spMk id="13" creationId="{60BA4129-CD35-4534-F534-A7C467786363}"/>
          </ac:spMkLst>
        </pc:spChg>
        <pc:spChg chg="mod">
          <ac:chgData name="Rene Veloso Salazar" userId="73dc50c8d22f1939" providerId="LiveId" clId="{2B59549F-F7DB-4C98-B22A-53693EB4D923}" dt="2025-11-28T01:08:23.375" v="5332" actId="20577"/>
          <ac:spMkLst>
            <pc:docMk/>
            <pc:sldMk cId="552500446" sldId="313"/>
            <ac:spMk id="1591" creationId="{4E2AF67C-C213-F575-2132-EDB0EC0E8946}"/>
          </ac:spMkLst>
        </pc:spChg>
        <pc:spChg chg="del">
          <ac:chgData name="Rene Veloso Salazar" userId="73dc50c8d22f1939" providerId="LiveId" clId="{2B59549F-F7DB-4C98-B22A-53693EB4D923}" dt="2025-11-28T01:08:10.603" v="5319" actId="478"/>
          <ac:spMkLst>
            <pc:docMk/>
            <pc:sldMk cId="552500446" sldId="313"/>
            <ac:spMk id="1597" creationId="{8AE60B41-4AFA-4DF1-6D38-4C969548AE91}"/>
          </ac:spMkLst>
        </pc:spChg>
        <pc:picChg chg="mod">
          <ac:chgData name="Rene Veloso Salazar" userId="73dc50c8d22f1939" providerId="LiveId" clId="{2B59549F-F7DB-4C98-B22A-53693EB4D923}" dt="2025-11-28T01:13:21.343" v="5373" actId="1440"/>
          <ac:picMkLst>
            <pc:docMk/>
            <pc:sldMk cId="552500446" sldId="313"/>
            <ac:picMk id="6" creationId="{2819C2D5-CAA0-46EA-D6C1-721D142BD1C2}"/>
          </ac:picMkLst>
        </pc:picChg>
      </pc:sldChg>
      <pc:sldChg chg="delSp add mod ord modShow">
        <pc:chgData name="Rene Veloso Salazar" userId="73dc50c8d22f1939" providerId="LiveId" clId="{2B59549F-F7DB-4C98-B22A-53693EB4D923}" dt="2025-11-28T01:10:29.155" v="5347" actId="729"/>
        <pc:sldMkLst>
          <pc:docMk/>
          <pc:sldMk cId="2703884788" sldId="314"/>
        </pc:sldMkLst>
        <pc:spChg chg="del">
          <ac:chgData name="Rene Veloso Salazar" userId="73dc50c8d22f1939" providerId="LiveId" clId="{2B59549F-F7DB-4C98-B22A-53693EB4D923}" dt="2025-11-28T01:10:19.620" v="5344" actId="478"/>
          <ac:spMkLst>
            <pc:docMk/>
            <pc:sldMk cId="2703884788" sldId="314"/>
            <ac:spMk id="8" creationId="{C0F9FD80-AAC5-3BF1-7CAD-CF3F0107BEE3}"/>
          </ac:spMkLst>
        </pc:spChg>
        <pc:picChg chg="del">
          <ac:chgData name="Rene Veloso Salazar" userId="73dc50c8d22f1939" providerId="LiveId" clId="{2B59549F-F7DB-4C98-B22A-53693EB4D923}" dt="2025-11-28T01:10:19.620" v="5344" actId="478"/>
          <ac:picMkLst>
            <pc:docMk/>
            <pc:sldMk cId="2703884788" sldId="314"/>
            <ac:picMk id="6" creationId="{28B866F4-421A-1C74-2BF8-A92D6581A8E4}"/>
          </ac:picMkLst>
        </pc:picChg>
      </pc:sldChg>
      <pc:sldChg chg="add ord">
        <pc:chgData name="Rene Veloso Salazar" userId="73dc50c8d22f1939" providerId="LiveId" clId="{2B59549F-F7DB-4C98-B22A-53693EB4D923}" dt="2025-11-28T01:21:13.712" v="5397"/>
        <pc:sldMkLst>
          <pc:docMk/>
          <pc:sldMk cId="3835430948" sldId="315"/>
        </pc:sldMkLst>
      </pc:sldChg>
      <pc:sldChg chg="add del">
        <pc:chgData name="Rene Veloso Salazar" userId="73dc50c8d22f1939" providerId="LiveId" clId="{2B59549F-F7DB-4C98-B22A-53693EB4D923}" dt="2025-11-28T01:16:34.888" v="5381" actId="47"/>
        <pc:sldMkLst>
          <pc:docMk/>
          <pc:sldMk cId="456707111" sldId="316"/>
        </pc:sldMkLst>
      </pc:sldChg>
      <pc:sldMasterChg chg="delSldLayout">
        <pc:chgData name="Rene Veloso Salazar" userId="73dc50c8d22f1939" providerId="LiveId" clId="{2B59549F-F7DB-4C98-B22A-53693EB4D923}" dt="2025-11-27T23:09:53.591" v="5071" actId="47"/>
        <pc:sldMasterMkLst>
          <pc:docMk/>
          <pc:sldMasterMk cId="0" sldId="2147483669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fa921f8d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708" name="Google Shape;708;g287fa921f8d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>
          <a:extLst>
            <a:ext uri="{FF2B5EF4-FFF2-40B4-BE49-F238E27FC236}">
              <a16:creationId xmlns:a16="http://schemas.microsoft.com/office/drawing/2014/main" id="{C543DFB9-7F63-BBD8-DB7A-CB933897C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54dda1946d_4_2701:notes">
            <a:extLst>
              <a:ext uri="{FF2B5EF4-FFF2-40B4-BE49-F238E27FC236}">
                <a16:creationId xmlns:a16="http://schemas.microsoft.com/office/drawing/2014/main" id="{69210EFE-84AE-DC38-F847-8B0EB1D980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1851" name="Google Shape;1851;g54dda1946d_4_2701:notes">
            <a:extLst>
              <a:ext uri="{FF2B5EF4-FFF2-40B4-BE49-F238E27FC236}">
                <a16:creationId xmlns:a16="http://schemas.microsoft.com/office/drawing/2014/main" id="{FC5E6120-A245-CBDE-DE6D-0AE5E65B6E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326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>
          <a:extLst>
            <a:ext uri="{FF2B5EF4-FFF2-40B4-BE49-F238E27FC236}">
              <a16:creationId xmlns:a16="http://schemas.microsoft.com/office/drawing/2014/main" id="{5A949E18-FE46-8D49-35EA-4A843855D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54dda1946d_4_2701:notes">
            <a:extLst>
              <a:ext uri="{FF2B5EF4-FFF2-40B4-BE49-F238E27FC236}">
                <a16:creationId xmlns:a16="http://schemas.microsoft.com/office/drawing/2014/main" id="{696D44A9-B8AD-D156-D3CB-9C1B2C6389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1851" name="Google Shape;1851;g54dda1946d_4_2701:notes">
            <a:extLst>
              <a:ext uri="{FF2B5EF4-FFF2-40B4-BE49-F238E27FC236}">
                <a16:creationId xmlns:a16="http://schemas.microsoft.com/office/drawing/2014/main" id="{712AFB6E-3709-7104-AA6F-6329673B9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1898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>
          <a:extLst>
            <a:ext uri="{FF2B5EF4-FFF2-40B4-BE49-F238E27FC236}">
              <a16:creationId xmlns:a16="http://schemas.microsoft.com/office/drawing/2014/main" id="{29861248-097F-ABEC-869F-B63BAEDFD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54dda1946d_4_2701:notes">
            <a:extLst>
              <a:ext uri="{FF2B5EF4-FFF2-40B4-BE49-F238E27FC236}">
                <a16:creationId xmlns:a16="http://schemas.microsoft.com/office/drawing/2014/main" id="{226D60C1-3B37-9B24-C3CB-B0D59024D7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1851" name="Google Shape;1851;g54dda1946d_4_2701:notes">
            <a:extLst>
              <a:ext uri="{FF2B5EF4-FFF2-40B4-BE49-F238E27FC236}">
                <a16:creationId xmlns:a16="http://schemas.microsoft.com/office/drawing/2014/main" id="{08577D82-B385-1B87-62B0-B39AAD405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8792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>
          <a:extLst>
            <a:ext uri="{FF2B5EF4-FFF2-40B4-BE49-F238E27FC236}">
              <a16:creationId xmlns:a16="http://schemas.microsoft.com/office/drawing/2014/main" id="{24DF853A-D7D4-98A7-80CE-932C16CAE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54dda1946d_4_2701:notes">
            <a:extLst>
              <a:ext uri="{FF2B5EF4-FFF2-40B4-BE49-F238E27FC236}">
                <a16:creationId xmlns:a16="http://schemas.microsoft.com/office/drawing/2014/main" id="{0D61BD5E-2C8F-1D31-DDFC-04AF497DE3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1851" name="Google Shape;1851;g54dda1946d_4_2701:notes">
            <a:extLst>
              <a:ext uri="{FF2B5EF4-FFF2-40B4-BE49-F238E27FC236}">
                <a16:creationId xmlns:a16="http://schemas.microsoft.com/office/drawing/2014/main" id="{D4AA5730-8261-4AD0-11B5-95F9A19850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555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>
          <a:extLst>
            <a:ext uri="{FF2B5EF4-FFF2-40B4-BE49-F238E27FC236}">
              <a16:creationId xmlns:a16="http://schemas.microsoft.com/office/drawing/2014/main" id="{A9CFBEC5-4601-ED40-205A-4B4A77D25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54dda1946d_4_2701:notes">
            <a:extLst>
              <a:ext uri="{FF2B5EF4-FFF2-40B4-BE49-F238E27FC236}">
                <a16:creationId xmlns:a16="http://schemas.microsoft.com/office/drawing/2014/main" id="{EBF24253-1F2B-AD6F-489F-C512D0924F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1851" name="Google Shape;1851;g54dda1946d_4_2701:notes">
            <a:extLst>
              <a:ext uri="{FF2B5EF4-FFF2-40B4-BE49-F238E27FC236}">
                <a16:creationId xmlns:a16="http://schemas.microsoft.com/office/drawing/2014/main" id="{7D3FDB7E-F574-114B-DF0D-563B1FCCC4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8109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>
          <a:extLst>
            <a:ext uri="{FF2B5EF4-FFF2-40B4-BE49-F238E27FC236}">
              <a16:creationId xmlns:a16="http://schemas.microsoft.com/office/drawing/2014/main" id="{43F9F057-E7BF-161C-DE06-095F20F90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84d99d1a72_0_57:notes">
            <a:extLst>
              <a:ext uri="{FF2B5EF4-FFF2-40B4-BE49-F238E27FC236}">
                <a16:creationId xmlns:a16="http://schemas.microsoft.com/office/drawing/2014/main" id="{8C413E65-66BF-58DE-BF3C-234219307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1611" name="Google Shape;1611;g184d99d1a72_0_57:notes">
            <a:extLst>
              <a:ext uri="{FF2B5EF4-FFF2-40B4-BE49-F238E27FC236}">
                <a16:creationId xmlns:a16="http://schemas.microsoft.com/office/drawing/2014/main" id="{B7A40536-642C-0759-6148-E243E10C6E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7874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>
          <a:extLst>
            <a:ext uri="{FF2B5EF4-FFF2-40B4-BE49-F238E27FC236}">
              <a16:creationId xmlns:a16="http://schemas.microsoft.com/office/drawing/2014/main" id="{7E36CCAA-AD91-7C7C-F970-13E09B4C5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84d99d1a72_0_57:notes">
            <a:extLst>
              <a:ext uri="{FF2B5EF4-FFF2-40B4-BE49-F238E27FC236}">
                <a16:creationId xmlns:a16="http://schemas.microsoft.com/office/drawing/2014/main" id="{A4056307-69C7-D19E-4B91-EB737C460B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1611" name="Google Shape;1611;g184d99d1a72_0_57:notes">
            <a:extLst>
              <a:ext uri="{FF2B5EF4-FFF2-40B4-BE49-F238E27FC236}">
                <a16:creationId xmlns:a16="http://schemas.microsoft.com/office/drawing/2014/main" id="{18AA2E89-4331-BB22-6B0F-FA400DF9F5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9694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>
          <a:extLst>
            <a:ext uri="{FF2B5EF4-FFF2-40B4-BE49-F238E27FC236}">
              <a16:creationId xmlns:a16="http://schemas.microsoft.com/office/drawing/2014/main" id="{0B3186F7-5D70-BF04-4D02-A4FB6459B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84d99d1a72_0_57:notes">
            <a:extLst>
              <a:ext uri="{FF2B5EF4-FFF2-40B4-BE49-F238E27FC236}">
                <a16:creationId xmlns:a16="http://schemas.microsoft.com/office/drawing/2014/main" id="{3AE87D36-3120-F7E7-7B26-9835E689BC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1611" name="Google Shape;1611;g184d99d1a72_0_57:notes">
            <a:extLst>
              <a:ext uri="{FF2B5EF4-FFF2-40B4-BE49-F238E27FC236}">
                <a16:creationId xmlns:a16="http://schemas.microsoft.com/office/drawing/2014/main" id="{B2B0CE81-FC07-63B9-2289-3E5B305CE9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042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>
          <a:extLst>
            <a:ext uri="{FF2B5EF4-FFF2-40B4-BE49-F238E27FC236}">
              <a16:creationId xmlns:a16="http://schemas.microsoft.com/office/drawing/2014/main" id="{5BEDDB15-4F17-CBC2-257C-194CE330F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84d99d1a72_0_57:notes">
            <a:extLst>
              <a:ext uri="{FF2B5EF4-FFF2-40B4-BE49-F238E27FC236}">
                <a16:creationId xmlns:a16="http://schemas.microsoft.com/office/drawing/2014/main" id="{F0621733-EB92-ED17-5AEC-DB8A83A3D1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1611" name="Google Shape;1611;g184d99d1a72_0_57:notes">
            <a:extLst>
              <a:ext uri="{FF2B5EF4-FFF2-40B4-BE49-F238E27FC236}">
                <a16:creationId xmlns:a16="http://schemas.microsoft.com/office/drawing/2014/main" id="{B3FF7D0A-9AEE-7D93-7874-7018B1DCD6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0434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1611" name="Google Shape;1611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Azure DNS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FoodTruckapp.cl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2030" name="Google Shape;2030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>
          <a:extLst>
            <a:ext uri="{FF2B5EF4-FFF2-40B4-BE49-F238E27FC236}">
              <a16:creationId xmlns:a16="http://schemas.microsoft.com/office/drawing/2014/main" id="{E1576AC7-206B-B8E9-4A15-D7CC7153A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84d99d1a72_0_57:notes">
            <a:extLst>
              <a:ext uri="{FF2B5EF4-FFF2-40B4-BE49-F238E27FC236}">
                <a16:creationId xmlns:a16="http://schemas.microsoft.com/office/drawing/2014/main" id="{10768E94-AEE8-0439-8719-FDA9E46EB4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1611" name="Google Shape;1611;g184d99d1a72_0_57:notes">
            <a:extLst>
              <a:ext uri="{FF2B5EF4-FFF2-40B4-BE49-F238E27FC236}">
                <a16:creationId xmlns:a16="http://schemas.microsoft.com/office/drawing/2014/main" id="{5C47C70D-8832-6DA2-17A1-EDA7DEE9F4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596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>
          <a:extLst>
            <a:ext uri="{FF2B5EF4-FFF2-40B4-BE49-F238E27FC236}">
              <a16:creationId xmlns:a16="http://schemas.microsoft.com/office/drawing/2014/main" id="{9A032B31-DF70-76B1-C229-4434F7368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84d99d1a72_0_57:notes">
            <a:extLst>
              <a:ext uri="{FF2B5EF4-FFF2-40B4-BE49-F238E27FC236}">
                <a16:creationId xmlns:a16="http://schemas.microsoft.com/office/drawing/2014/main" id="{825282B8-B139-2BC4-BD8D-7DA8BF5227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1611" name="Google Shape;1611;g184d99d1a72_0_57:notes">
            <a:extLst>
              <a:ext uri="{FF2B5EF4-FFF2-40B4-BE49-F238E27FC236}">
                <a16:creationId xmlns:a16="http://schemas.microsoft.com/office/drawing/2014/main" id="{FCFB0D00-B736-8E52-0FAA-F3D05EF57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5706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>
          <a:extLst>
            <a:ext uri="{FF2B5EF4-FFF2-40B4-BE49-F238E27FC236}">
              <a16:creationId xmlns:a16="http://schemas.microsoft.com/office/drawing/2014/main" id="{573610AE-22B8-9E4E-5A8D-F5C8A97D5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84d99d1a72_0_57:notes">
            <a:extLst>
              <a:ext uri="{FF2B5EF4-FFF2-40B4-BE49-F238E27FC236}">
                <a16:creationId xmlns:a16="http://schemas.microsoft.com/office/drawing/2014/main" id="{6B5BF980-E01D-422F-70DF-605851116E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1611" name="Google Shape;1611;g184d99d1a72_0_57:notes">
            <a:extLst>
              <a:ext uri="{FF2B5EF4-FFF2-40B4-BE49-F238E27FC236}">
                <a16:creationId xmlns:a16="http://schemas.microsoft.com/office/drawing/2014/main" id="{FBC4BEF6-18E4-1501-B929-BEEC3366AE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3934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>
          <a:extLst>
            <a:ext uri="{FF2B5EF4-FFF2-40B4-BE49-F238E27FC236}">
              <a16:creationId xmlns:a16="http://schemas.microsoft.com/office/drawing/2014/main" id="{852295BB-C1C8-A146-2A9D-F8ECB3E40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84d99d1a72_0_57:notes">
            <a:extLst>
              <a:ext uri="{FF2B5EF4-FFF2-40B4-BE49-F238E27FC236}">
                <a16:creationId xmlns:a16="http://schemas.microsoft.com/office/drawing/2014/main" id="{42109B83-3E2D-BBE6-C969-7D14319752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1611" name="Google Shape;1611;g184d99d1a72_0_57:notes">
            <a:extLst>
              <a:ext uri="{FF2B5EF4-FFF2-40B4-BE49-F238E27FC236}">
                <a16:creationId xmlns:a16="http://schemas.microsoft.com/office/drawing/2014/main" id="{C3DFCF01-8C84-030E-92E1-08B1394B8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6799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2119" name="Google Shape;211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>
          <a:extLst>
            <a:ext uri="{FF2B5EF4-FFF2-40B4-BE49-F238E27FC236}">
              <a16:creationId xmlns:a16="http://schemas.microsoft.com/office/drawing/2014/main" id="{ABD45003-8D6D-A27F-5E2C-B0FFEA371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>
            <a:extLst>
              <a:ext uri="{FF2B5EF4-FFF2-40B4-BE49-F238E27FC236}">
                <a16:creationId xmlns:a16="http://schemas.microsoft.com/office/drawing/2014/main" id="{E0510CA6-B7DF-D83E-0D82-DB63E15286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1589" name="Google Shape;1589;g184d99d1a72_0_15:notes">
            <a:extLst>
              <a:ext uri="{FF2B5EF4-FFF2-40B4-BE49-F238E27FC236}">
                <a16:creationId xmlns:a16="http://schemas.microsoft.com/office/drawing/2014/main" id="{0EA94A68-C4EC-156A-1E06-EDA700C9D2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172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1497" name="Google Shape;149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>
          <a:extLst>
            <a:ext uri="{FF2B5EF4-FFF2-40B4-BE49-F238E27FC236}">
              <a16:creationId xmlns:a16="http://schemas.microsoft.com/office/drawing/2014/main" id="{6A377AD0-A9C7-12EA-69A0-58B7338CA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54dda1946d_6_332:notes">
            <a:extLst>
              <a:ext uri="{FF2B5EF4-FFF2-40B4-BE49-F238E27FC236}">
                <a16:creationId xmlns:a16="http://schemas.microsoft.com/office/drawing/2014/main" id="{C6F96A27-EF90-09D6-73E2-4A1B14154D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1497" name="Google Shape;1497;g54dda1946d_6_332:notes">
            <a:extLst>
              <a:ext uri="{FF2B5EF4-FFF2-40B4-BE49-F238E27FC236}">
                <a16:creationId xmlns:a16="http://schemas.microsoft.com/office/drawing/2014/main" id="{D9718B28-3455-583E-F670-2804ADDFEA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8797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172b1845856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2005" name="Google Shape;2005;g172b1845856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>
          <a:extLst>
            <a:ext uri="{FF2B5EF4-FFF2-40B4-BE49-F238E27FC236}">
              <a16:creationId xmlns:a16="http://schemas.microsoft.com/office/drawing/2014/main" id="{63F027DD-980C-F6CE-604F-9AF3D33AF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172b1845856_1_185:notes">
            <a:extLst>
              <a:ext uri="{FF2B5EF4-FFF2-40B4-BE49-F238E27FC236}">
                <a16:creationId xmlns:a16="http://schemas.microsoft.com/office/drawing/2014/main" id="{E4B8C721-9A15-DD8E-610C-6165929C93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2005" name="Google Shape;2005;g172b1845856_1_185:notes">
            <a:extLst>
              <a:ext uri="{FF2B5EF4-FFF2-40B4-BE49-F238E27FC236}">
                <a16:creationId xmlns:a16="http://schemas.microsoft.com/office/drawing/2014/main" id="{47B2C06E-3472-1FE0-D887-247BF688BA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752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1589" name="Google Shape;1589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>
          <a:extLst>
            <a:ext uri="{FF2B5EF4-FFF2-40B4-BE49-F238E27FC236}">
              <a16:creationId xmlns:a16="http://schemas.microsoft.com/office/drawing/2014/main" id="{6377CE8C-C90F-7915-F8B4-D3CA73F15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84d99d1a72_0_15:notes">
            <a:extLst>
              <a:ext uri="{FF2B5EF4-FFF2-40B4-BE49-F238E27FC236}">
                <a16:creationId xmlns:a16="http://schemas.microsoft.com/office/drawing/2014/main" id="{A82983EF-19CA-3CAB-3A7F-0585DA28DD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1589" name="Google Shape;1589;g184d99d1a72_0_15:notes">
            <a:extLst>
              <a:ext uri="{FF2B5EF4-FFF2-40B4-BE49-F238E27FC236}">
                <a16:creationId xmlns:a16="http://schemas.microsoft.com/office/drawing/2014/main" id="{69F7C4A2-9446-8D96-5C51-2F22FCD798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3109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1690" name="Google Shape;1690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>
            <a:spLocks noGrp="1"/>
          </p:cNvSpPr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ubTitle" idx="1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8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0" name="Google Shape;220;p1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1" name="Google Shape;221;p1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2" name="Google Shape;222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24" name="Google Shape;224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25" name="Google Shape;225;p1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6" name="Google Shape;226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28" name="Google Shape;228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3" name="Google Shape;53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4" name="Google Shape;54;p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5" name="Google Shape;55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7" name="Google Shape;57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1" name="Google Shape;61;p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2" name="Google Shape;62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4" name="Google Shape;64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5" name="Google Shape;65;p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6" name="Google Shape;66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>
            <a:spLocks noGrp="1"/>
          </p:cNvSpPr>
          <p:nvPr>
            <p:ph type="subTitle" idx="1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subTitle" idx="2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3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4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5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6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64" name="Google Shape;164;p1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5" name="Google Shape;165;p1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6" name="Google Shape;166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" name="Google Shape;167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68" name="Google Shape;168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69" name="Google Shape;169;p1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70" name="Google Shape;170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" name="Google Shape;171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2" name="Google Shape;172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73" name="Google Shape;173;p15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subTitle" idx="1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2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3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subTitle" idx="4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subTitle" idx="5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0" name="Google Shape;180;p16"/>
          <p:cNvSpPr txBox="1">
            <a:spLocks noGrp="1"/>
          </p:cNvSpPr>
          <p:nvPr>
            <p:ph type="subTitle" idx="6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1" name="Google Shape;181;p16"/>
          <p:cNvSpPr txBox="1">
            <a:spLocks noGrp="1"/>
          </p:cNvSpPr>
          <p:nvPr>
            <p:ph type="subTitle" idx="7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subTitle" idx="8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83" name="Google Shape;183;p1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84" name="Google Shape;184;p1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5" name="Google Shape;185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87" name="Google Shape;187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88" name="Google Shape;188;p1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89" name="Google Shape;189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91" name="Google Shape;191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92" name="Google Shape;192;p16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subTitle" idx="1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subTitle" idx="2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7"/>
          <p:cNvSpPr txBox="1">
            <a:spLocks noGrp="1"/>
          </p:cNvSpPr>
          <p:nvPr>
            <p:ph type="subTitle" idx="3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7"/>
          <p:cNvSpPr txBox="1">
            <a:spLocks noGrp="1"/>
          </p:cNvSpPr>
          <p:nvPr>
            <p:ph type="subTitle" idx="4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ubTitle" idx="5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subTitle" idx="6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subTitle" idx="7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1" name="Google Shape;201;p17"/>
          <p:cNvSpPr txBox="1">
            <a:spLocks noGrp="1"/>
          </p:cNvSpPr>
          <p:nvPr>
            <p:ph type="subTitle" idx="8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2" name="Google Shape;202;p17"/>
          <p:cNvSpPr txBox="1">
            <a:spLocks noGrp="1"/>
          </p:cNvSpPr>
          <p:nvPr>
            <p:ph type="subTitle" idx="9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13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14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15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06" name="Google Shape;206;p1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07" name="Google Shape;207;p1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08" name="Google Shape;208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" name="Google Shape;209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0" name="Google Shape;210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11" name="Google Shape;211;p1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2" name="Google Shape;212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14" name="Google Shape;214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215" name="Google Shape;215;p17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6" r:id="rId5"/>
    <p:sldLayoutId id="2147483658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hyperlink" Target="file:///C:\Users\rvelo\OneDrive\_Academicos%20y%20Aprendizaje\DUOC\8vo%20Semestre\CAPSTONE\FoodTruck.mp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pt/ponto-de-interroga%C3%A7%C3%A3o-pergunta-1019820/" TargetMode="Externa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xhere.com/es/photo/1095117" TargetMode="Externa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rofslusos.blogspot.com/2012/06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eoi.es/blogs/alfredo-fernandez-lorenzo/2017/03/13/como-fijar-objetivos-personale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www.relaxationdynamique.fr/linstant-present-3-cles/" TargetMode="Externa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www.relaxationdynamique.fr/linstant-present-3-cles/" TargetMode="Externa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4"/>
          <p:cNvSpPr txBox="1">
            <a:spLocks noGrp="1"/>
          </p:cNvSpPr>
          <p:nvPr>
            <p:ph type="ctrTitle"/>
          </p:nvPr>
        </p:nvSpPr>
        <p:spPr>
          <a:xfrm>
            <a:off x="1094862" y="515639"/>
            <a:ext cx="7466833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/>
              <a:t>Proyecto: “Sistema de Gestión Food Truck</a:t>
            </a:r>
            <a:r>
              <a:rPr lang="en" sz="3700" b="0" dirty="0"/>
              <a:t>”</a:t>
            </a:r>
            <a:endParaRPr sz="3700" b="0" dirty="0"/>
          </a:p>
        </p:txBody>
      </p:sp>
      <p:sp>
        <p:nvSpPr>
          <p:cNvPr id="711" name="Google Shape;711;p24"/>
          <p:cNvSpPr txBox="1">
            <a:spLocks noGrp="1"/>
          </p:cNvSpPr>
          <p:nvPr>
            <p:ph type="subTitle" idx="1"/>
          </p:nvPr>
        </p:nvSpPr>
        <p:spPr>
          <a:xfrm>
            <a:off x="2489560" y="2921906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-CL" b="1" dirty="0">
                <a:latin typeface="Sora" panose="020B0604020202020204" charset="0"/>
                <a:cs typeface="Sora" panose="020B0604020202020204" charset="0"/>
              </a:rPr>
              <a:t>PRESENTACIÓN FINAL CAPSTONE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Imagen 3" descr="Un letrero de color negro&#10;&#10;El contenido generado por IA puede ser incorrecto.">
            <a:extLst>
              <a:ext uri="{FF2B5EF4-FFF2-40B4-BE49-F238E27FC236}">
                <a16:creationId xmlns:a16="http://schemas.microsoft.com/office/drawing/2014/main" id="{B6CD81BB-7677-EAE3-9737-376C5D365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035" y="3837286"/>
            <a:ext cx="314325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>
          <a:extLst>
            <a:ext uri="{FF2B5EF4-FFF2-40B4-BE49-F238E27FC236}">
              <a16:creationId xmlns:a16="http://schemas.microsoft.com/office/drawing/2014/main" id="{D42598C8-8A6B-2819-37C3-891C44F3D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35">
            <a:extLst>
              <a:ext uri="{FF2B5EF4-FFF2-40B4-BE49-F238E27FC236}">
                <a16:creationId xmlns:a16="http://schemas.microsoft.com/office/drawing/2014/main" id="{30FE5094-56D1-F900-6D43-9025E3534C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3178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Planificación del Projecto</a:t>
            </a:r>
            <a:endParaRPr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4C2460D-6579-DB5D-762D-19EE5B7A9197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AA93DDB-0127-DC8E-6913-8A2D373D1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06" y="770515"/>
            <a:ext cx="6529926" cy="396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94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>
          <a:extLst>
            <a:ext uri="{FF2B5EF4-FFF2-40B4-BE49-F238E27FC236}">
              <a16:creationId xmlns:a16="http://schemas.microsoft.com/office/drawing/2014/main" id="{C9C44617-5B59-C087-BE00-057D1F4B2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35">
            <a:extLst>
              <a:ext uri="{FF2B5EF4-FFF2-40B4-BE49-F238E27FC236}">
                <a16:creationId xmlns:a16="http://schemas.microsoft.com/office/drawing/2014/main" id="{18EF0819-EF1B-AA9C-4C77-2A1302DB85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3178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Planificación del Projecto</a:t>
            </a:r>
            <a:endParaRPr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E6DFA7F-B7FB-224D-E2E0-E4A601836306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2C600E-53D2-53E0-8E3E-D3C14B4E2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92" y="845878"/>
            <a:ext cx="7278580" cy="38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70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>
          <a:extLst>
            <a:ext uri="{FF2B5EF4-FFF2-40B4-BE49-F238E27FC236}">
              <a16:creationId xmlns:a16="http://schemas.microsoft.com/office/drawing/2014/main" id="{3415BCA0-491A-A2F5-1338-373A02CD0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35">
            <a:extLst>
              <a:ext uri="{FF2B5EF4-FFF2-40B4-BE49-F238E27FC236}">
                <a16:creationId xmlns:a16="http://schemas.microsoft.com/office/drawing/2014/main" id="{4FD20416-649D-86B2-E187-45CD1AAF11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3178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Planificación del Projecto</a:t>
            </a:r>
            <a:endParaRPr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F89863B-5529-41DA-BCA2-46CAA08F00D5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DB9C5B-B93D-A0BC-36FA-79763BD65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70" y="981180"/>
            <a:ext cx="7616909" cy="26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00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>
          <a:extLst>
            <a:ext uri="{FF2B5EF4-FFF2-40B4-BE49-F238E27FC236}">
              <a16:creationId xmlns:a16="http://schemas.microsoft.com/office/drawing/2014/main" id="{E202F440-6B17-306D-2AB1-9343A7789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35">
            <a:extLst>
              <a:ext uri="{FF2B5EF4-FFF2-40B4-BE49-F238E27FC236}">
                <a16:creationId xmlns:a16="http://schemas.microsoft.com/office/drawing/2014/main" id="{35987B5A-0286-76E2-EF1F-AD23146147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885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Flujo de Caja</a:t>
            </a:r>
            <a:endParaRPr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7EA5C61-C880-18A2-763F-36F3CB97B528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5D9194-D989-F8DE-55E8-085A34924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00836"/>
            <a:ext cx="7644611" cy="294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30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>
          <a:extLst>
            <a:ext uri="{FF2B5EF4-FFF2-40B4-BE49-F238E27FC236}">
              <a16:creationId xmlns:a16="http://schemas.microsoft.com/office/drawing/2014/main" id="{D2DEDB9E-E2DE-11D2-BFA6-CC3929595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35">
            <a:extLst>
              <a:ext uri="{FF2B5EF4-FFF2-40B4-BE49-F238E27FC236}">
                <a16:creationId xmlns:a16="http://schemas.microsoft.com/office/drawing/2014/main" id="{B2290C27-B7A7-634F-9EE3-C2DC91A1E0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885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Flujo de Caja</a:t>
            </a:r>
            <a:endParaRPr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C189B96-848B-4FA5-5844-C4BA5F5BC1E8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1B132A-AAAF-D476-79EC-36FFD501F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46" y="1507500"/>
            <a:ext cx="8094109" cy="6017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9075492-7AC4-2FEA-8DE4-033714761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46" y="3406546"/>
            <a:ext cx="8126995" cy="77058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259FACD-1C85-D326-5E14-097CCDB53E2C}"/>
              </a:ext>
            </a:extLst>
          </p:cNvPr>
          <p:cNvSpPr txBox="1"/>
          <p:nvPr/>
        </p:nvSpPr>
        <p:spPr>
          <a:xfrm>
            <a:off x="1232672" y="3034301"/>
            <a:ext cx="7628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b="1" dirty="0">
                <a:effectLst/>
                <a:latin typeface="Aptos Narrow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Tasa Interna de Retorno (TIR</a:t>
            </a:r>
            <a:r>
              <a:rPr lang="es-CL" b="1" dirty="0">
                <a:latin typeface="Aptos Narrow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de 12% </a:t>
            </a:r>
            <a:r>
              <a:rPr lang="es-CL" sz="1400" dirty="0">
                <a:effectLst/>
                <a:latin typeface="Aptos Narrow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- </a:t>
            </a:r>
            <a:r>
              <a:rPr lang="es-CL" b="1" dirty="0">
                <a:latin typeface="Aptos Narrow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Proyecto financieramente viable.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9426D33-9A62-E57F-EDCA-3FAAE6B207AC}"/>
              </a:ext>
            </a:extLst>
          </p:cNvPr>
          <p:cNvSpPr txBox="1"/>
          <p:nvPr/>
        </p:nvSpPr>
        <p:spPr>
          <a:xfrm>
            <a:off x="807532" y="3765752"/>
            <a:ext cx="76284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L" b="1" dirty="0">
              <a:latin typeface="Aptos Narrow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s-CL" dirty="0">
                <a:latin typeface="Aptos Narrow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s-ES" b="1" dirty="0">
                <a:latin typeface="Aptos Narrow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Tasa de rendimiento que hace que el VAN del proyecto sea exactamente igual a cero, es decir, la tasa a la que los flujos futuros “compensan” la inversión inicial.</a:t>
            </a:r>
            <a:endParaRPr lang="es-CL" b="1" dirty="0">
              <a:latin typeface="Aptos Narrow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950249C-E4E7-FA33-CA6E-AE24BE88F25E}"/>
              </a:ext>
            </a:extLst>
          </p:cNvPr>
          <p:cNvSpPr txBox="1"/>
          <p:nvPr/>
        </p:nvSpPr>
        <p:spPr>
          <a:xfrm>
            <a:off x="1907104" y="1135255"/>
            <a:ext cx="56000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400" b="1" dirty="0">
                <a:effectLst/>
                <a:latin typeface="Aptos Narrow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Valor Actual Neto (VAN) de $ 235.202 – Proyecto factible de implementar </a:t>
            </a:r>
            <a:endParaRPr lang="es-CL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BBA7B69-865F-77C4-E6EB-D811C9F92418}"/>
              </a:ext>
            </a:extLst>
          </p:cNvPr>
          <p:cNvSpPr txBox="1"/>
          <p:nvPr/>
        </p:nvSpPr>
        <p:spPr>
          <a:xfrm>
            <a:off x="2421138" y="216062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Aptos Narrow" panose="020B00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Costo de oportunidad o el riesgo del proyecto.</a:t>
            </a:r>
            <a:endParaRPr lang="es-CL" b="1" dirty="0">
              <a:latin typeface="Aptos Narrow" panose="020B00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84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>
          <a:extLst>
            <a:ext uri="{FF2B5EF4-FFF2-40B4-BE49-F238E27FC236}">
              <a16:creationId xmlns:a16="http://schemas.microsoft.com/office/drawing/2014/main" id="{DA6CDEEF-D288-515A-7CA6-6CC690ECE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31">
            <a:extLst>
              <a:ext uri="{FF2B5EF4-FFF2-40B4-BE49-F238E27FC236}">
                <a16:creationId xmlns:a16="http://schemas.microsoft.com/office/drawing/2014/main" id="{942EBCB0-28A9-1EF1-481E-4EECB7A1B0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6171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 de Datos General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F4A01FB-25DD-2F3A-3FBF-8C3901E3D6A5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10" name="Imagen 9" descr="Un letrero de color negro&#10;&#10;El contenido generado por IA puede ser incorrecto.">
            <a:extLst>
              <a:ext uri="{FF2B5EF4-FFF2-40B4-BE49-F238E27FC236}">
                <a16:creationId xmlns:a16="http://schemas.microsoft.com/office/drawing/2014/main" id="{516BB7FA-0541-FC41-CD33-BDBEA96C5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976" y="4135381"/>
            <a:ext cx="3143250" cy="790575"/>
          </a:xfrm>
          <a:prstGeom prst="rect">
            <a:avLst/>
          </a:prstGeom>
        </p:spPr>
      </p:pic>
      <p:pic>
        <p:nvPicPr>
          <p:cNvPr id="5" name="Imagen 4" descr="Diagrama, Esquemático&#10;&#10;El contenido generado por IA puede ser incorrecto.">
            <a:extLst>
              <a:ext uri="{FF2B5EF4-FFF2-40B4-BE49-F238E27FC236}">
                <a16:creationId xmlns:a16="http://schemas.microsoft.com/office/drawing/2014/main" id="{4AC03459-0DCE-A0EE-3197-2CE5F3933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495" y="941104"/>
            <a:ext cx="2582392" cy="368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95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>
          <a:extLst>
            <a:ext uri="{FF2B5EF4-FFF2-40B4-BE49-F238E27FC236}">
              <a16:creationId xmlns:a16="http://schemas.microsoft.com/office/drawing/2014/main" id="{14A5B8D6-C3FA-CF18-4B47-E960C78A5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31">
            <a:extLst>
              <a:ext uri="{FF2B5EF4-FFF2-40B4-BE49-F238E27FC236}">
                <a16:creationId xmlns:a16="http://schemas.microsoft.com/office/drawing/2014/main" id="{7605810B-4F29-FE4F-EB27-CB3795391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6039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Modelo de Datos continuación…</a:t>
            </a:r>
            <a:endParaRPr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33772BB-517B-C4ED-B997-EA3E2B521214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C62C1B-7259-D2B2-4638-73BE7AA3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75" y="960565"/>
            <a:ext cx="7552050" cy="322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73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>
          <a:extLst>
            <a:ext uri="{FF2B5EF4-FFF2-40B4-BE49-F238E27FC236}">
              <a16:creationId xmlns:a16="http://schemas.microsoft.com/office/drawing/2014/main" id="{5F6F5951-5E40-E9C6-AC51-CDD2E786C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31">
            <a:extLst>
              <a:ext uri="{FF2B5EF4-FFF2-40B4-BE49-F238E27FC236}">
                <a16:creationId xmlns:a16="http://schemas.microsoft.com/office/drawing/2014/main" id="{7BEF04EF-D477-33D0-53F7-15922B3987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483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Modelo de Datos continuación…</a:t>
            </a:r>
            <a:endParaRPr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8F71FF1-C40E-58DB-F617-35E8BED742C4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1CC45D-566B-4E37-38C3-3C2A70CEF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99" y="864685"/>
            <a:ext cx="6537151" cy="380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39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>
          <a:extLst>
            <a:ext uri="{FF2B5EF4-FFF2-40B4-BE49-F238E27FC236}">
              <a16:creationId xmlns:a16="http://schemas.microsoft.com/office/drawing/2014/main" id="{737FF200-03D7-9866-7D1F-11C3703D7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31">
            <a:extLst>
              <a:ext uri="{FF2B5EF4-FFF2-40B4-BE49-F238E27FC236}">
                <a16:creationId xmlns:a16="http://schemas.microsoft.com/office/drawing/2014/main" id="{C58BF920-68C3-C524-635A-CD8F9D8819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3499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Modelo de Datos continuación…</a:t>
            </a:r>
            <a:endParaRPr sz="20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240E15D-E445-8C2A-FD25-C992BC8D43B2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8FD878-15BB-4B10-7F08-2BB27E17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87" y="960694"/>
            <a:ext cx="7877826" cy="346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42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31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Arquitectura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EB246FB-F2AF-0D5B-C0B6-C5F0EE97B2F9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10" name="Imagen 9" descr="Un letrero de color negro&#10;&#10;El contenido generado por IA puede ser incorrecto.">
            <a:extLst>
              <a:ext uri="{FF2B5EF4-FFF2-40B4-BE49-F238E27FC236}">
                <a16:creationId xmlns:a16="http://schemas.microsoft.com/office/drawing/2014/main" id="{DFA1C41D-46EB-5468-64A9-51D24443E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976" y="4135381"/>
            <a:ext cx="3143250" cy="790575"/>
          </a:xfrm>
          <a:prstGeom prst="rect">
            <a:avLst/>
          </a:prstGeom>
        </p:spPr>
      </p:pic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BAD440FF-47CD-E951-04D1-B0610591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6" y="1165235"/>
            <a:ext cx="7419164" cy="29192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41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Integrantes del Proyecto</a:t>
            </a:r>
            <a:endParaRPr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227C8551-EAF3-409A-C676-9B4219B05037}"/>
              </a:ext>
            </a:extLst>
          </p:cNvPr>
          <p:cNvGrpSpPr/>
          <p:nvPr/>
        </p:nvGrpSpPr>
        <p:grpSpPr>
          <a:xfrm>
            <a:off x="781526" y="1314195"/>
            <a:ext cx="2284086" cy="2619736"/>
            <a:chOff x="1088335" y="1628078"/>
            <a:chExt cx="2401580" cy="1209544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3A0F881F-7DBB-3E52-0A5D-AD2669F55C5F}"/>
                </a:ext>
              </a:extLst>
            </p:cNvPr>
            <p:cNvSpPr/>
            <p:nvPr/>
          </p:nvSpPr>
          <p:spPr>
            <a:xfrm>
              <a:off x="1088335" y="1630017"/>
              <a:ext cx="2335695" cy="1207605"/>
            </a:xfrm>
            <a:prstGeom prst="roundRect">
              <a:avLst/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85E27441-934F-C964-259C-0CCF33FF7559}"/>
                </a:ext>
              </a:extLst>
            </p:cNvPr>
            <p:cNvSpPr/>
            <p:nvPr/>
          </p:nvSpPr>
          <p:spPr>
            <a:xfrm>
              <a:off x="1154220" y="1628078"/>
              <a:ext cx="2335695" cy="1207605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44A9CD9A-C429-766A-B9D3-6F0004C35208}"/>
              </a:ext>
            </a:extLst>
          </p:cNvPr>
          <p:cNvSpPr txBox="1"/>
          <p:nvPr/>
        </p:nvSpPr>
        <p:spPr>
          <a:xfrm>
            <a:off x="980283" y="2303675"/>
            <a:ext cx="2027793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es-es"/>
            </a:defPPr>
            <a:lvl1pPr>
              <a:defRPr>
                <a:latin typeface="Arya"/>
                <a:ea typeface="Arya"/>
              </a:defRPr>
            </a:lvl1pPr>
          </a:lstStyle>
          <a:p>
            <a:r>
              <a:rPr lang="es-ES" altLang="zh-CN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Gustavo Pezzini Puen</a:t>
            </a:r>
          </a:p>
          <a:p>
            <a:r>
              <a:rPr lang="es-CL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Rol: Líder Frontend &amp; UI/UX</a:t>
            </a:r>
          </a:p>
          <a:p>
            <a:endParaRPr lang="es-CL" sz="1050" spc="-108" dirty="0">
              <a:solidFill>
                <a:srgbClr val="181C24">
                  <a:alpha val="100000"/>
                </a:srgbClr>
              </a:solidFill>
              <a:latin typeface="Sora" panose="020B0604020202020204" charset="0"/>
              <a:ea typeface="+mn-ea"/>
              <a:cs typeface="Sora" panose="020B0604020202020204" charset="0"/>
            </a:endParaRPr>
          </a:p>
          <a:p>
            <a:r>
              <a:rPr lang="es-CL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Principales Funciones: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CL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Desarrollo en </a:t>
            </a:r>
            <a:r>
              <a:rPr lang="es-CL" sz="1050" spc="-108" dirty="0" err="1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React</a:t>
            </a:r>
            <a:r>
              <a:rPr lang="es-CL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CL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Implementación de PWA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Integración de </a:t>
            </a:r>
            <a:r>
              <a:rPr lang="es-CL" sz="1050" spc="-108" dirty="0" err="1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storage</a:t>
            </a:r>
            <a:r>
              <a:rPr lang="es-CL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offline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8649CC-A3D9-1F8D-41C0-B126B6F2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709" y="1340291"/>
            <a:ext cx="1028491" cy="10197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A704848E-7AB3-5608-26B4-9A4D9EA66757}"/>
              </a:ext>
            </a:extLst>
          </p:cNvPr>
          <p:cNvGrpSpPr/>
          <p:nvPr/>
        </p:nvGrpSpPr>
        <p:grpSpPr>
          <a:xfrm>
            <a:off x="5933123" y="1311652"/>
            <a:ext cx="2221424" cy="2630669"/>
            <a:chOff x="1088335" y="1628078"/>
            <a:chExt cx="2401580" cy="1209544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8A155A31-DF29-9F19-6C4F-1763BD351271}"/>
                </a:ext>
              </a:extLst>
            </p:cNvPr>
            <p:cNvSpPr/>
            <p:nvPr/>
          </p:nvSpPr>
          <p:spPr>
            <a:xfrm>
              <a:off x="1088335" y="1630017"/>
              <a:ext cx="2335695" cy="1207605"/>
            </a:xfrm>
            <a:prstGeom prst="roundRect">
              <a:avLst/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3CE0F557-3BA1-D40B-1A3B-1B19E46C6289}"/>
                </a:ext>
              </a:extLst>
            </p:cNvPr>
            <p:cNvSpPr/>
            <p:nvPr/>
          </p:nvSpPr>
          <p:spPr>
            <a:xfrm>
              <a:off x="1154220" y="1628078"/>
              <a:ext cx="2335695" cy="1207605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</p:grpSp>
      <p:pic>
        <p:nvPicPr>
          <p:cNvPr id="3" name="Picture 8" descr="Profile photo of Vicente Gálvez Roldán">
            <a:extLst>
              <a:ext uri="{FF2B5EF4-FFF2-40B4-BE49-F238E27FC236}">
                <a16:creationId xmlns:a16="http://schemas.microsoft.com/office/drawing/2014/main" id="{936A593C-4990-8059-502B-E714E9B02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733" y="1309110"/>
            <a:ext cx="1048857" cy="10488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C065689-1EE8-8451-3ABC-841FB426320D}"/>
              </a:ext>
            </a:extLst>
          </p:cNvPr>
          <p:cNvSpPr txBox="1"/>
          <p:nvPr/>
        </p:nvSpPr>
        <p:spPr>
          <a:xfrm>
            <a:off x="5993025" y="2337258"/>
            <a:ext cx="2334375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es-es"/>
            </a:defPPr>
            <a:lvl1pPr>
              <a:defRPr>
                <a:latin typeface="Arya"/>
                <a:ea typeface="Arya"/>
              </a:defRPr>
            </a:lvl1pPr>
          </a:lstStyle>
          <a:p>
            <a:r>
              <a:rPr lang="es-ES" altLang="zh-CN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Vicente Gálvez Roldán</a:t>
            </a:r>
            <a:br>
              <a:rPr lang="es-ES" altLang="zh-CN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ea typeface="+mn-ea"/>
                <a:cs typeface="Sora" panose="020B0604020202020204" charset="0"/>
              </a:rPr>
            </a:br>
            <a:r>
              <a:rPr lang="es-CL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Rol: Líder Backend &amp; Infraestructura</a:t>
            </a:r>
          </a:p>
          <a:p>
            <a:endParaRPr lang="es-CL" sz="1050" spc="-108" dirty="0">
              <a:solidFill>
                <a:srgbClr val="181C24">
                  <a:alpha val="100000"/>
                </a:srgbClr>
              </a:solidFill>
              <a:latin typeface="Sora" panose="020B0604020202020204" charset="0"/>
              <a:ea typeface="+mn-ea"/>
              <a:cs typeface="Sora" panose="020B0604020202020204" charset="0"/>
            </a:endParaRPr>
          </a:p>
          <a:p>
            <a:r>
              <a:rPr lang="es-CL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cs typeface="Sora" panose="020B0604020202020204" charset="0"/>
              </a:rPr>
              <a:t>Principales Funciones: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CL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Diseño infraestructura en Azure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CL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Desarrollo de </a:t>
            </a:r>
            <a:r>
              <a:rPr lang="es-CL" sz="1050" spc="-108" dirty="0" err="1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APIs</a:t>
            </a:r>
            <a:r>
              <a:rPr lang="es-CL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 en Django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CL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Implementación de lógica de negocio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s-CL" sz="1050" spc="-108" dirty="0">
              <a:solidFill>
                <a:srgbClr val="181C24">
                  <a:alpha val="100000"/>
                </a:srgbClr>
              </a:solidFill>
              <a:latin typeface="Sora" panose="020B0604020202020204" charset="0"/>
              <a:cs typeface="Sora" panose="020B0604020202020204" charset="0"/>
            </a:endParaRPr>
          </a:p>
          <a:p>
            <a:endParaRPr lang="es-CL" sz="1050" spc="-108" dirty="0">
              <a:solidFill>
                <a:srgbClr val="181C24">
                  <a:alpha val="100000"/>
                </a:srgbClr>
              </a:solidFill>
              <a:latin typeface="Sora" panose="020B0604020202020204" charset="0"/>
              <a:ea typeface="+mn-ea"/>
              <a:cs typeface="Sora" panose="020B0604020202020204" charset="0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CECF758A-6352-15E3-D849-DBCE4FE83183}"/>
              </a:ext>
            </a:extLst>
          </p:cNvPr>
          <p:cNvGrpSpPr/>
          <p:nvPr/>
        </p:nvGrpSpPr>
        <p:grpSpPr>
          <a:xfrm>
            <a:off x="3338587" y="1334918"/>
            <a:ext cx="2221424" cy="2603186"/>
            <a:chOff x="1088335" y="1628078"/>
            <a:chExt cx="2401580" cy="1209544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E055D9F7-84C9-CEEA-223E-28C40F6AD1FA}"/>
                </a:ext>
              </a:extLst>
            </p:cNvPr>
            <p:cNvSpPr/>
            <p:nvPr/>
          </p:nvSpPr>
          <p:spPr>
            <a:xfrm>
              <a:off x="1088335" y="1630017"/>
              <a:ext cx="2335695" cy="1207605"/>
            </a:xfrm>
            <a:prstGeom prst="roundRect">
              <a:avLst/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2BE851C5-0986-B9C3-E533-9F4B654E267F}"/>
                </a:ext>
              </a:extLst>
            </p:cNvPr>
            <p:cNvSpPr/>
            <p:nvPr/>
          </p:nvSpPr>
          <p:spPr>
            <a:xfrm>
              <a:off x="1154220" y="1628078"/>
              <a:ext cx="2335695" cy="1207605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</p:grpSp>
      <p:pic>
        <p:nvPicPr>
          <p:cNvPr id="2" name="Picture 2" descr="imagen de perfil">
            <a:extLst>
              <a:ext uri="{FF2B5EF4-FFF2-40B4-BE49-F238E27FC236}">
                <a16:creationId xmlns:a16="http://schemas.microsoft.com/office/drawing/2014/main" id="{451781B3-4C0A-C233-6A9E-CF29938D8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921" y="1315869"/>
            <a:ext cx="1039926" cy="10399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5C15110-7D67-3965-0CBF-8422557F2671}"/>
              </a:ext>
            </a:extLst>
          </p:cNvPr>
          <p:cNvSpPr txBox="1"/>
          <p:nvPr/>
        </p:nvSpPr>
        <p:spPr>
          <a:xfrm>
            <a:off x="3566789" y="2337258"/>
            <a:ext cx="22052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es-es"/>
            </a:defPPr>
            <a:lvl1pPr>
              <a:defRPr>
                <a:latin typeface="Arya"/>
                <a:ea typeface="Arya"/>
              </a:defRPr>
            </a:lvl1pPr>
          </a:lstStyle>
          <a:p>
            <a:r>
              <a:rPr lang="es-ES" altLang="zh-CN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René Veloso Salazar</a:t>
            </a:r>
            <a:br>
              <a:rPr lang="es-ES" altLang="zh-CN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ea typeface="+mn-ea"/>
                <a:cs typeface="Sora" panose="020B0604020202020204" charset="0"/>
              </a:rPr>
            </a:br>
            <a:r>
              <a:rPr lang="es-CL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ea typeface="+mn-ea"/>
                <a:cs typeface="Sora" panose="020B0604020202020204" charset="0"/>
              </a:rPr>
              <a:t>Rol: Líder Proyecto &amp; Datos</a:t>
            </a:r>
          </a:p>
          <a:p>
            <a:endParaRPr lang="es-CL" sz="1050" spc="-108" dirty="0">
              <a:solidFill>
                <a:srgbClr val="181C24">
                  <a:alpha val="100000"/>
                </a:srgbClr>
              </a:solidFill>
              <a:latin typeface="Sora" panose="020B0604020202020204" charset="0"/>
              <a:ea typeface="+mn-ea"/>
              <a:cs typeface="Sora" panose="020B0604020202020204" charset="0"/>
            </a:endParaRPr>
          </a:p>
          <a:p>
            <a:r>
              <a:rPr lang="es-CL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cs typeface="Sora" panose="020B0604020202020204" charset="0"/>
              </a:rPr>
              <a:t>Principales Funciones: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CL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cs typeface="Sora" panose="020B0604020202020204" charset="0"/>
              </a:rPr>
              <a:t>Gestión de Proyectos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CL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cs typeface="Sora" panose="020B0604020202020204" charset="0"/>
              </a:rPr>
              <a:t>Diseño Modelo de Datos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CL" sz="1050" spc="-108" dirty="0">
                <a:solidFill>
                  <a:srgbClr val="181C24">
                    <a:alpha val="100000"/>
                  </a:srgbClr>
                </a:solidFill>
                <a:latin typeface="Sora" panose="020B0604020202020204" charset="0"/>
                <a:cs typeface="Sora" panose="020B0604020202020204" charset="0"/>
              </a:rPr>
              <a:t>QA y Documentación  </a:t>
            </a:r>
          </a:p>
          <a:p>
            <a:endParaRPr lang="es-CL" sz="1050" spc="-108" dirty="0">
              <a:solidFill>
                <a:srgbClr val="181C24">
                  <a:alpha val="100000"/>
                </a:srgbClr>
              </a:solidFill>
              <a:latin typeface="Sora" panose="020B0604020202020204" charset="0"/>
              <a:ea typeface="+mn-ea"/>
              <a:cs typeface="Sora" panose="020B0604020202020204" charset="0"/>
            </a:endParaRPr>
          </a:p>
        </p:txBody>
      </p:sp>
      <p:pic>
        <p:nvPicPr>
          <p:cNvPr id="5" name="Imagen 4" descr="Un letrero de color negro&#10;&#10;El contenido generado por IA puede ser incorrecto.">
            <a:extLst>
              <a:ext uri="{FF2B5EF4-FFF2-40B4-BE49-F238E27FC236}">
                <a16:creationId xmlns:a16="http://schemas.microsoft.com/office/drawing/2014/main" id="{CB2F1B1F-5910-435C-0A47-D4183A56E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7976" y="4135381"/>
            <a:ext cx="3143250" cy="790575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0CCB8AC0-7CFC-0880-AAC3-7E30C857124A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>
          <a:extLst>
            <a:ext uri="{FF2B5EF4-FFF2-40B4-BE49-F238E27FC236}">
              <a16:creationId xmlns:a16="http://schemas.microsoft.com/office/drawing/2014/main" id="{09E0605D-986B-AF71-68D6-1BEA48B94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31">
            <a:extLst>
              <a:ext uri="{FF2B5EF4-FFF2-40B4-BE49-F238E27FC236}">
                <a16:creationId xmlns:a16="http://schemas.microsoft.com/office/drawing/2014/main" id="{85EAFE95-7A12-6E83-5052-83AB393869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Tecnologias Utilizadas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77E0E0F-83E7-64EE-0762-3F27117E640D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10" name="Imagen 9" descr="Un letrero de color negro&#10;&#10;El contenido generado por IA puede ser incorrecto.">
            <a:extLst>
              <a:ext uri="{FF2B5EF4-FFF2-40B4-BE49-F238E27FC236}">
                <a16:creationId xmlns:a16="http://schemas.microsoft.com/office/drawing/2014/main" id="{B20E4F86-5104-3E07-6738-698A1B802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976" y="4135381"/>
            <a:ext cx="3143250" cy="790575"/>
          </a:xfrm>
          <a:prstGeom prst="rect">
            <a:avLst/>
          </a:prstGeom>
        </p:spPr>
      </p:pic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8FCD6AE5-2E17-F051-F6E1-8B8DE052B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206321"/>
            <a:ext cx="7710900" cy="28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53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>
          <a:extLst>
            <a:ext uri="{FF2B5EF4-FFF2-40B4-BE49-F238E27FC236}">
              <a16:creationId xmlns:a16="http://schemas.microsoft.com/office/drawing/2014/main" id="{1E4BFFBB-FD42-12C2-ECD6-5F81CCBC0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31">
            <a:extLst>
              <a:ext uri="{FF2B5EF4-FFF2-40B4-BE49-F238E27FC236}">
                <a16:creationId xmlns:a16="http://schemas.microsoft.com/office/drawing/2014/main" id="{2C82885B-173E-92F2-4B15-0FDAC97C5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1866" y="1286789"/>
            <a:ext cx="54121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Demostración del Sistema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845C856-3D73-9466-D0CB-7C8761F8A334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10" name="Imagen 9" descr="Un letrero de color negro&#10;&#10;El contenido generado por IA puede ser incorrecto.">
            <a:extLst>
              <a:ext uri="{FF2B5EF4-FFF2-40B4-BE49-F238E27FC236}">
                <a16:creationId xmlns:a16="http://schemas.microsoft.com/office/drawing/2014/main" id="{2F5E6D65-AF16-7368-259E-A2CF8FF1A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976" y="4135381"/>
            <a:ext cx="3143250" cy="790575"/>
          </a:xfrm>
          <a:prstGeom prst="rect">
            <a:avLst/>
          </a:prstGeom>
        </p:spPr>
      </p:pic>
      <p:pic>
        <p:nvPicPr>
          <p:cNvPr id="5" name="Gráfico 4" descr="Presentación con elemento multimedia con relleno sólido">
            <a:hlinkClick r:id="rId4" action="ppaction://hlinkfile"/>
            <a:extLst>
              <a:ext uri="{FF2B5EF4-FFF2-40B4-BE49-F238E27FC236}">
                <a16:creationId xmlns:a16="http://schemas.microsoft.com/office/drawing/2014/main" id="{6A63F8FF-09D0-D50F-0475-F38E78008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9481" y="23015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>
          <a:extLst>
            <a:ext uri="{FF2B5EF4-FFF2-40B4-BE49-F238E27FC236}">
              <a16:creationId xmlns:a16="http://schemas.microsoft.com/office/drawing/2014/main" id="{DBCF4842-0BBB-2A9D-FA0A-8DFFA8BD2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31">
            <a:extLst>
              <a:ext uri="{FF2B5EF4-FFF2-40B4-BE49-F238E27FC236}">
                <a16:creationId xmlns:a16="http://schemas.microsoft.com/office/drawing/2014/main" id="{D6714D84-1A71-A7C8-8AB8-2B4F7D747F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3351" y="579621"/>
            <a:ext cx="54121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Obtenidos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A32210C-AC49-8259-D8C5-71BB7E3C16A4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10" name="Imagen 9" descr="Un letrero de color negro&#10;&#10;El contenido generado por IA puede ser incorrecto.">
            <a:extLst>
              <a:ext uri="{FF2B5EF4-FFF2-40B4-BE49-F238E27FC236}">
                <a16:creationId xmlns:a16="http://schemas.microsoft.com/office/drawing/2014/main" id="{C2CA4393-3002-740D-83A7-1FA22872B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976" y="4135381"/>
            <a:ext cx="3143250" cy="79057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6EF0332-3F5C-2F1A-4CCB-AC9755CAA272}"/>
              </a:ext>
            </a:extLst>
          </p:cNvPr>
          <p:cNvSpPr txBox="1"/>
          <p:nvPr/>
        </p:nvSpPr>
        <p:spPr>
          <a:xfrm>
            <a:off x="1194620" y="1497671"/>
            <a:ext cx="6504037" cy="2637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CL" b="1" dirty="0"/>
              <a:t>Desarrollo de una PWA funcional con soporte offline e instalable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CL" dirty="0" err="1"/>
              <a:t>Multisucural</a:t>
            </a:r>
            <a:r>
              <a:rPr lang="es-CL" dirty="0"/>
              <a:t> y Multiusuario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CL" dirty="0"/>
              <a:t>Gestión de usuario, categorías, productos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CL" dirty="0"/>
              <a:t>Proceso integral de venta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CL" dirty="0"/>
              <a:t>Integración pasarela de pago Transbank (Webpay)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CL" dirty="0" err="1"/>
              <a:t>Dashboard</a:t>
            </a:r>
            <a:r>
              <a:rPr lang="es-CL" dirty="0"/>
              <a:t> con indicadores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CL" b="1" dirty="0"/>
              <a:t>Despliegue completo en la nube de Azure.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CL" b="1" dirty="0"/>
              <a:t>Validación positiva por usuario piloto.</a:t>
            </a:r>
          </a:p>
        </p:txBody>
      </p:sp>
    </p:spTree>
    <p:extLst>
      <p:ext uri="{BB962C8B-B14F-4D97-AF65-F5344CB8AC3E}">
        <p14:creationId xmlns:p14="http://schemas.microsoft.com/office/powerpoint/2010/main" val="2473301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>
          <a:extLst>
            <a:ext uri="{FF2B5EF4-FFF2-40B4-BE49-F238E27FC236}">
              <a16:creationId xmlns:a16="http://schemas.microsoft.com/office/drawing/2014/main" id="{B3F73661-0C9C-3F69-1497-FC85219A8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31">
            <a:extLst>
              <a:ext uri="{FF2B5EF4-FFF2-40B4-BE49-F238E27FC236}">
                <a16:creationId xmlns:a16="http://schemas.microsoft.com/office/drawing/2014/main" id="{D96F0C7E-B3A8-FF12-9007-5F3666438E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Obstaculos Presentados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E579E0D-342F-61D9-DEE4-7082FDBC9BA5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10" name="Imagen 9" descr="Un letrero de color negro&#10;&#10;El contenido generado por IA puede ser incorrecto.">
            <a:extLst>
              <a:ext uri="{FF2B5EF4-FFF2-40B4-BE49-F238E27FC236}">
                <a16:creationId xmlns:a16="http://schemas.microsoft.com/office/drawing/2014/main" id="{1DB15F25-182B-0DA0-C4F8-E92BDC9C4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976" y="4135381"/>
            <a:ext cx="3143250" cy="79057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56A2C12-BD93-B41C-3A05-9072F2645ED4}"/>
              </a:ext>
            </a:extLst>
          </p:cNvPr>
          <p:cNvSpPr txBox="1"/>
          <p:nvPr/>
        </p:nvSpPr>
        <p:spPr>
          <a:xfrm>
            <a:off x="399403" y="1509035"/>
            <a:ext cx="8245833" cy="3185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b="1" dirty="0">
                <a:latin typeface="Sora" panose="020B0604020202020204" charset="0"/>
                <a:cs typeface="Sora" panose="020B0604020202020204" charset="0"/>
              </a:rPr>
              <a:t>Curva de Aprendizaje y Configuración del PWA</a:t>
            </a:r>
            <a:r>
              <a:rPr lang="es-CL" dirty="0">
                <a:latin typeface="Sora" panose="020B0604020202020204" charset="0"/>
                <a:cs typeface="Sora" panose="020B0604020202020204" charset="0"/>
              </a:rPr>
              <a:t>: Al inicio del proyecto, el equipo no contaba con experiencia en el desarrollo sobre PWA.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L" dirty="0">
              <a:latin typeface="Sora" panose="020B0604020202020204" charset="0"/>
              <a:cs typeface="Sora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b="1" dirty="0">
                <a:latin typeface="Sora" panose="020B0604020202020204" charset="0"/>
                <a:cs typeface="Sora" panose="020B0604020202020204" charset="0"/>
              </a:rPr>
              <a:t>Configuración y Conexión de Servicios en Azure:</a:t>
            </a:r>
            <a:r>
              <a:rPr lang="es-CL" dirty="0">
                <a:latin typeface="Sora" panose="020B0604020202020204" charset="0"/>
                <a:cs typeface="Sora" panose="020B0604020202020204" charset="0"/>
              </a:rPr>
              <a:t> Debido a la poca experiencia en Azure, nos enfrentamos a dificultades al intentar replicar el entorno de desarrollo local en Azure. Al principio, no se lograba que la aplicación (Django) se comunicara con la base de datos o guardara las imágenes, ya que en la nube estos componentes no residen en la misma máquina, sino que son servicios independientes y separados.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L" dirty="0">
              <a:latin typeface="Sora" panose="020B0604020202020204" charset="0"/>
              <a:cs typeface="Sora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b="1" dirty="0">
                <a:latin typeface="Sora" panose="020B0604020202020204" charset="0"/>
                <a:cs typeface="Sora" panose="020B0604020202020204" charset="0"/>
              </a:rPr>
              <a:t>Gestión del Tiempo</a:t>
            </a:r>
            <a:r>
              <a:rPr lang="es-CL" dirty="0">
                <a:latin typeface="Sora" panose="020B0604020202020204" charset="0"/>
                <a:cs typeface="Sora" panose="020B0604020202020204" charset="0"/>
              </a:rPr>
              <a:t>: No siempre se logró cumplir en tiempo y forma con las tareas dada las diversas contingencias personales de cada integrante del equipo.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L" dirty="0">
              <a:latin typeface="Sora" panose="020B0604020202020204" charset="0"/>
              <a:cs typeface="Sor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L" dirty="0">
              <a:latin typeface="Sora" panose="020B0604020202020204" charset="0"/>
              <a:cs typeface="Sora" panose="020B0604020202020204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148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43"/>
          <p:cNvSpPr txBox="1">
            <a:spLocks noGrp="1"/>
          </p:cNvSpPr>
          <p:nvPr>
            <p:ph type="title"/>
          </p:nvPr>
        </p:nvSpPr>
        <p:spPr>
          <a:xfrm>
            <a:off x="4083147" y="14589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Gracias!</a:t>
            </a:r>
            <a:endParaRPr dirty="0"/>
          </a:p>
        </p:txBody>
      </p:sp>
      <p:grpSp>
        <p:nvGrpSpPr>
          <p:cNvPr id="2124" name="Google Shape;2124;p43"/>
          <p:cNvGrpSpPr/>
          <p:nvPr/>
        </p:nvGrpSpPr>
        <p:grpSpPr>
          <a:xfrm>
            <a:off x="713188" y="1198193"/>
            <a:ext cx="2994401" cy="2992970"/>
            <a:chOff x="699850" y="2299150"/>
            <a:chExt cx="1046225" cy="1045725"/>
          </a:xfrm>
        </p:grpSpPr>
        <p:sp>
          <p:nvSpPr>
            <p:cNvPr id="2125" name="Google Shape;2125;p43"/>
            <p:cNvSpPr/>
            <p:nvPr/>
          </p:nvSpPr>
          <p:spPr>
            <a:xfrm>
              <a:off x="1178075" y="2506950"/>
              <a:ext cx="225225" cy="137075"/>
            </a:xfrm>
            <a:custGeom>
              <a:avLst/>
              <a:gdLst/>
              <a:ahLst/>
              <a:cxnLst/>
              <a:rect l="l" t="t" r="r" b="b"/>
              <a:pathLst>
                <a:path w="9009" h="5483" extrusionOk="0">
                  <a:moveTo>
                    <a:pt x="8489" y="0"/>
                  </a:moveTo>
                  <a:cubicBezTo>
                    <a:pt x="8452" y="0"/>
                    <a:pt x="8433" y="28"/>
                    <a:pt x="8433" y="56"/>
                  </a:cubicBezTo>
                  <a:cubicBezTo>
                    <a:pt x="8433" y="93"/>
                    <a:pt x="8452" y="121"/>
                    <a:pt x="8489" y="121"/>
                  </a:cubicBezTo>
                  <a:lnTo>
                    <a:pt x="8952" y="121"/>
                  </a:lnTo>
                  <a:cubicBezTo>
                    <a:pt x="8980" y="121"/>
                    <a:pt x="9008" y="93"/>
                    <a:pt x="9008" y="56"/>
                  </a:cubicBezTo>
                  <a:cubicBezTo>
                    <a:pt x="9008" y="28"/>
                    <a:pt x="8980" y="0"/>
                    <a:pt x="8952" y="0"/>
                  </a:cubicBezTo>
                  <a:close/>
                  <a:moveTo>
                    <a:pt x="8058" y="117"/>
                  </a:moveTo>
                  <a:cubicBezTo>
                    <a:pt x="8042" y="117"/>
                    <a:pt x="8026" y="124"/>
                    <a:pt x="8016" y="140"/>
                  </a:cubicBezTo>
                  <a:cubicBezTo>
                    <a:pt x="7969" y="204"/>
                    <a:pt x="7951" y="269"/>
                    <a:pt x="7951" y="344"/>
                  </a:cubicBezTo>
                  <a:lnTo>
                    <a:pt x="7951" y="631"/>
                  </a:lnTo>
                  <a:cubicBezTo>
                    <a:pt x="7951" y="659"/>
                    <a:pt x="7978" y="687"/>
                    <a:pt x="8006" y="687"/>
                  </a:cubicBezTo>
                  <a:cubicBezTo>
                    <a:pt x="8043" y="687"/>
                    <a:pt x="8071" y="659"/>
                    <a:pt x="8071" y="631"/>
                  </a:cubicBezTo>
                  <a:lnTo>
                    <a:pt x="8071" y="344"/>
                  </a:lnTo>
                  <a:cubicBezTo>
                    <a:pt x="8071" y="297"/>
                    <a:pt x="8080" y="251"/>
                    <a:pt x="8108" y="214"/>
                  </a:cubicBezTo>
                  <a:cubicBezTo>
                    <a:pt x="8127" y="186"/>
                    <a:pt x="8118" y="149"/>
                    <a:pt x="8099" y="130"/>
                  </a:cubicBezTo>
                  <a:cubicBezTo>
                    <a:pt x="8086" y="122"/>
                    <a:pt x="8072" y="117"/>
                    <a:pt x="8058" y="117"/>
                  </a:cubicBezTo>
                  <a:close/>
                  <a:moveTo>
                    <a:pt x="8006" y="1039"/>
                  </a:moveTo>
                  <a:cubicBezTo>
                    <a:pt x="7978" y="1039"/>
                    <a:pt x="7951" y="1058"/>
                    <a:pt x="7951" y="1095"/>
                  </a:cubicBezTo>
                  <a:lnTo>
                    <a:pt x="7951" y="1559"/>
                  </a:lnTo>
                  <a:cubicBezTo>
                    <a:pt x="7951" y="1587"/>
                    <a:pt x="7978" y="1614"/>
                    <a:pt x="8006" y="1614"/>
                  </a:cubicBezTo>
                  <a:cubicBezTo>
                    <a:pt x="8043" y="1614"/>
                    <a:pt x="8071" y="1587"/>
                    <a:pt x="8071" y="1559"/>
                  </a:cubicBezTo>
                  <a:lnTo>
                    <a:pt x="8071" y="1095"/>
                  </a:lnTo>
                  <a:cubicBezTo>
                    <a:pt x="8071" y="1058"/>
                    <a:pt x="8043" y="1039"/>
                    <a:pt x="8006" y="1039"/>
                  </a:cubicBezTo>
                  <a:close/>
                  <a:moveTo>
                    <a:pt x="8006" y="1967"/>
                  </a:moveTo>
                  <a:cubicBezTo>
                    <a:pt x="7978" y="1967"/>
                    <a:pt x="7951" y="1986"/>
                    <a:pt x="7951" y="2023"/>
                  </a:cubicBezTo>
                  <a:lnTo>
                    <a:pt x="7951" y="2486"/>
                  </a:lnTo>
                  <a:cubicBezTo>
                    <a:pt x="7951" y="2514"/>
                    <a:pt x="7978" y="2542"/>
                    <a:pt x="8006" y="2542"/>
                  </a:cubicBezTo>
                  <a:cubicBezTo>
                    <a:pt x="8043" y="2542"/>
                    <a:pt x="8071" y="2514"/>
                    <a:pt x="8071" y="2486"/>
                  </a:cubicBezTo>
                  <a:lnTo>
                    <a:pt x="8071" y="2023"/>
                  </a:lnTo>
                  <a:cubicBezTo>
                    <a:pt x="8071" y="1986"/>
                    <a:pt x="8043" y="1967"/>
                    <a:pt x="8006" y="1967"/>
                  </a:cubicBezTo>
                  <a:close/>
                  <a:moveTo>
                    <a:pt x="8006" y="2895"/>
                  </a:moveTo>
                  <a:cubicBezTo>
                    <a:pt x="7978" y="2895"/>
                    <a:pt x="7951" y="2913"/>
                    <a:pt x="7951" y="2950"/>
                  </a:cubicBezTo>
                  <a:lnTo>
                    <a:pt x="7951" y="3414"/>
                  </a:lnTo>
                  <a:cubicBezTo>
                    <a:pt x="7951" y="3442"/>
                    <a:pt x="7978" y="3470"/>
                    <a:pt x="8006" y="3470"/>
                  </a:cubicBezTo>
                  <a:cubicBezTo>
                    <a:pt x="8043" y="3470"/>
                    <a:pt x="8071" y="3442"/>
                    <a:pt x="8071" y="3414"/>
                  </a:cubicBezTo>
                  <a:lnTo>
                    <a:pt x="8071" y="2950"/>
                  </a:lnTo>
                  <a:cubicBezTo>
                    <a:pt x="8071" y="2913"/>
                    <a:pt x="8043" y="2895"/>
                    <a:pt x="8006" y="2895"/>
                  </a:cubicBezTo>
                  <a:close/>
                  <a:moveTo>
                    <a:pt x="8006" y="3822"/>
                  </a:moveTo>
                  <a:cubicBezTo>
                    <a:pt x="7978" y="3822"/>
                    <a:pt x="7951" y="3841"/>
                    <a:pt x="7951" y="3878"/>
                  </a:cubicBezTo>
                  <a:lnTo>
                    <a:pt x="7951" y="4342"/>
                  </a:lnTo>
                  <a:cubicBezTo>
                    <a:pt x="7951" y="4370"/>
                    <a:pt x="7978" y="4397"/>
                    <a:pt x="8006" y="4397"/>
                  </a:cubicBezTo>
                  <a:cubicBezTo>
                    <a:pt x="8043" y="4397"/>
                    <a:pt x="8071" y="4370"/>
                    <a:pt x="8071" y="4342"/>
                  </a:cubicBezTo>
                  <a:lnTo>
                    <a:pt x="8071" y="3878"/>
                  </a:lnTo>
                  <a:cubicBezTo>
                    <a:pt x="8071" y="3841"/>
                    <a:pt x="8043" y="3822"/>
                    <a:pt x="8006" y="3822"/>
                  </a:cubicBezTo>
                  <a:close/>
                  <a:moveTo>
                    <a:pt x="56" y="3952"/>
                  </a:moveTo>
                  <a:cubicBezTo>
                    <a:pt x="28" y="3952"/>
                    <a:pt x="0" y="3980"/>
                    <a:pt x="0" y="4017"/>
                  </a:cubicBezTo>
                  <a:lnTo>
                    <a:pt x="0" y="4481"/>
                  </a:lnTo>
                  <a:cubicBezTo>
                    <a:pt x="0" y="4509"/>
                    <a:pt x="28" y="4537"/>
                    <a:pt x="56" y="4537"/>
                  </a:cubicBezTo>
                  <a:cubicBezTo>
                    <a:pt x="93" y="4537"/>
                    <a:pt x="121" y="4509"/>
                    <a:pt x="121" y="4481"/>
                  </a:cubicBezTo>
                  <a:lnTo>
                    <a:pt x="121" y="4017"/>
                  </a:lnTo>
                  <a:cubicBezTo>
                    <a:pt x="121" y="3980"/>
                    <a:pt x="93" y="3952"/>
                    <a:pt x="56" y="3952"/>
                  </a:cubicBezTo>
                  <a:close/>
                  <a:moveTo>
                    <a:pt x="8006" y="4750"/>
                  </a:moveTo>
                  <a:cubicBezTo>
                    <a:pt x="7978" y="4750"/>
                    <a:pt x="7951" y="4769"/>
                    <a:pt x="7951" y="4806"/>
                  </a:cubicBezTo>
                  <a:lnTo>
                    <a:pt x="7951" y="5140"/>
                  </a:lnTo>
                  <a:cubicBezTo>
                    <a:pt x="7951" y="5177"/>
                    <a:pt x="7941" y="5205"/>
                    <a:pt x="7932" y="5242"/>
                  </a:cubicBezTo>
                  <a:cubicBezTo>
                    <a:pt x="7913" y="5269"/>
                    <a:pt x="7932" y="5307"/>
                    <a:pt x="7960" y="5316"/>
                  </a:cubicBezTo>
                  <a:cubicBezTo>
                    <a:pt x="7969" y="5316"/>
                    <a:pt x="7978" y="5325"/>
                    <a:pt x="7978" y="5325"/>
                  </a:cubicBezTo>
                  <a:cubicBezTo>
                    <a:pt x="8006" y="5325"/>
                    <a:pt x="8025" y="5307"/>
                    <a:pt x="8034" y="5288"/>
                  </a:cubicBezTo>
                  <a:cubicBezTo>
                    <a:pt x="8053" y="5242"/>
                    <a:pt x="8071" y="5195"/>
                    <a:pt x="8071" y="5140"/>
                  </a:cubicBezTo>
                  <a:lnTo>
                    <a:pt x="8071" y="4806"/>
                  </a:lnTo>
                  <a:cubicBezTo>
                    <a:pt x="8071" y="4769"/>
                    <a:pt x="8043" y="4750"/>
                    <a:pt x="8006" y="4750"/>
                  </a:cubicBezTo>
                  <a:close/>
                  <a:moveTo>
                    <a:pt x="65" y="4880"/>
                  </a:moveTo>
                  <a:cubicBezTo>
                    <a:pt x="28" y="4880"/>
                    <a:pt x="0" y="4908"/>
                    <a:pt x="0" y="4945"/>
                  </a:cubicBezTo>
                  <a:lnTo>
                    <a:pt x="0" y="5140"/>
                  </a:lnTo>
                  <a:cubicBezTo>
                    <a:pt x="0" y="5251"/>
                    <a:pt x="56" y="5353"/>
                    <a:pt x="140" y="5418"/>
                  </a:cubicBezTo>
                  <a:cubicBezTo>
                    <a:pt x="149" y="5427"/>
                    <a:pt x="158" y="5427"/>
                    <a:pt x="177" y="5427"/>
                  </a:cubicBezTo>
                  <a:cubicBezTo>
                    <a:pt x="195" y="5427"/>
                    <a:pt x="205" y="5418"/>
                    <a:pt x="223" y="5399"/>
                  </a:cubicBezTo>
                  <a:cubicBezTo>
                    <a:pt x="242" y="5381"/>
                    <a:pt x="232" y="5344"/>
                    <a:pt x="205" y="5325"/>
                  </a:cubicBezTo>
                  <a:cubicBezTo>
                    <a:pt x="149" y="5279"/>
                    <a:pt x="121" y="5214"/>
                    <a:pt x="121" y="5140"/>
                  </a:cubicBezTo>
                  <a:lnTo>
                    <a:pt x="121" y="4945"/>
                  </a:lnTo>
                  <a:cubicBezTo>
                    <a:pt x="121" y="4908"/>
                    <a:pt x="93" y="4880"/>
                    <a:pt x="65" y="4880"/>
                  </a:cubicBezTo>
                  <a:close/>
                  <a:moveTo>
                    <a:pt x="622" y="5372"/>
                  </a:moveTo>
                  <a:cubicBezTo>
                    <a:pt x="594" y="5372"/>
                    <a:pt x="566" y="5390"/>
                    <a:pt x="566" y="5427"/>
                  </a:cubicBezTo>
                  <a:cubicBezTo>
                    <a:pt x="566" y="5455"/>
                    <a:pt x="594" y="5483"/>
                    <a:pt x="622" y="5483"/>
                  </a:cubicBezTo>
                  <a:lnTo>
                    <a:pt x="1086" y="5483"/>
                  </a:lnTo>
                  <a:cubicBezTo>
                    <a:pt x="1123" y="5483"/>
                    <a:pt x="1151" y="5455"/>
                    <a:pt x="1151" y="5427"/>
                  </a:cubicBezTo>
                  <a:cubicBezTo>
                    <a:pt x="1151" y="5390"/>
                    <a:pt x="1123" y="5372"/>
                    <a:pt x="1086" y="5372"/>
                  </a:cubicBezTo>
                  <a:close/>
                  <a:moveTo>
                    <a:pt x="1550" y="5372"/>
                  </a:moveTo>
                  <a:cubicBezTo>
                    <a:pt x="1522" y="5372"/>
                    <a:pt x="1494" y="5390"/>
                    <a:pt x="1494" y="5427"/>
                  </a:cubicBezTo>
                  <a:cubicBezTo>
                    <a:pt x="1494" y="5455"/>
                    <a:pt x="1522" y="5483"/>
                    <a:pt x="1550" y="5483"/>
                  </a:cubicBezTo>
                  <a:lnTo>
                    <a:pt x="2013" y="5483"/>
                  </a:lnTo>
                  <a:cubicBezTo>
                    <a:pt x="2051" y="5483"/>
                    <a:pt x="2078" y="5455"/>
                    <a:pt x="2078" y="5427"/>
                  </a:cubicBezTo>
                  <a:cubicBezTo>
                    <a:pt x="2078" y="5390"/>
                    <a:pt x="2051" y="5372"/>
                    <a:pt x="2013" y="5372"/>
                  </a:cubicBezTo>
                  <a:close/>
                  <a:moveTo>
                    <a:pt x="2477" y="5372"/>
                  </a:moveTo>
                  <a:cubicBezTo>
                    <a:pt x="2449" y="5372"/>
                    <a:pt x="2422" y="5390"/>
                    <a:pt x="2422" y="5427"/>
                  </a:cubicBezTo>
                  <a:cubicBezTo>
                    <a:pt x="2422" y="5455"/>
                    <a:pt x="2449" y="5483"/>
                    <a:pt x="2477" y="5483"/>
                  </a:cubicBezTo>
                  <a:lnTo>
                    <a:pt x="2941" y="5483"/>
                  </a:lnTo>
                  <a:cubicBezTo>
                    <a:pt x="2978" y="5483"/>
                    <a:pt x="3006" y="5455"/>
                    <a:pt x="3006" y="5427"/>
                  </a:cubicBezTo>
                  <a:cubicBezTo>
                    <a:pt x="3006" y="5390"/>
                    <a:pt x="2978" y="5372"/>
                    <a:pt x="2941" y="5372"/>
                  </a:cubicBezTo>
                  <a:close/>
                  <a:moveTo>
                    <a:pt x="3405" y="5372"/>
                  </a:moveTo>
                  <a:cubicBezTo>
                    <a:pt x="3377" y="5372"/>
                    <a:pt x="3349" y="5390"/>
                    <a:pt x="3349" y="5427"/>
                  </a:cubicBezTo>
                  <a:cubicBezTo>
                    <a:pt x="3349" y="5455"/>
                    <a:pt x="3377" y="5483"/>
                    <a:pt x="3405" y="5483"/>
                  </a:cubicBezTo>
                  <a:lnTo>
                    <a:pt x="3869" y="5483"/>
                  </a:lnTo>
                  <a:cubicBezTo>
                    <a:pt x="3906" y="5483"/>
                    <a:pt x="3934" y="5455"/>
                    <a:pt x="3934" y="5427"/>
                  </a:cubicBezTo>
                  <a:cubicBezTo>
                    <a:pt x="3934" y="5390"/>
                    <a:pt x="3906" y="5372"/>
                    <a:pt x="3869" y="5372"/>
                  </a:cubicBezTo>
                  <a:close/>
                  <a:moveTo>
                    <a:pt x="4333" y="5372"/>
                  </a:moveTo>
                  <a:cubicBezTo>
                    <a:pt x="4305" y="5372"/>
                    <a:pt x="4277" y="5390"/>
                    <a:pt x="4277" y="5427"/>
                  </a:cubicBezTo>
                  <a:cubicBezTo>
                    <a:pt x="4277" y="5455"/>
                    <a:pt x="4305" y="5483"/>
                    <a:pt x="4333" y="5483"/>
                  </a:cubicBezTo>
                  <a:lnTo>
                    <a:pt x="4796" y="5483"/>
                  </a:lnTo>
                  <a:cubicBezTo>
                    <a:pt x="4834" y="5483"/>
                    <a:pt x="4861" y="5455"/>
                    <a:pt x="4861" y="5427"/>
                  </a:cubicBezTo>
                  <a:cubicBezTo>
                    <a:pt x="4861" y="5390"/>
                    <a:pt x="4834" y="5372"/>
                    <a:pt x="4796" y="5372"/>
                  </a:cubicBezTo>
                  <a:close/>
                  <a:moveTo>
                    <a:pt x="5260" y="5372"/>
                  </a:moveTo>
                  <a:cubicBezTo>
                    <a:pt x="5232" y="5372"/>
                    <a:pt x="5205" y="5390"/>
                    <a:pt x="5205" y="5427"/>
                  </a:cubicBezTo>
                  <a:cubicBezTo>
                    <a:pt x="5205" y="5455"/>
                    <a:pt x="5232" y="5483"/>
                    <a:pt x="5260" y="5483"/>
                  </a:cubicBezTo>
                  <a:lnTo>
                    <a:pt x="5724" y="5483"/>
                  </a:lnTo>
                  <a:cubicBezTo>
                    <a:pt x="5761" y="5483"/>
                    <a:pt x="5789" y="5455"/>
                    <a:pt x="5789" y="5427"/>
                  </a:cubicBezTo>
                  <a:cubicBezTo>
                    <a:pt x="5789" y="5390"/>
                    <a:pt x="5761" y="5372"/>
                    <a:pt x="5724" y="5372"/>
                  </a:cubicBezTo>
                  <a:close/>
                  <a:moveTo>
                    <a:pt x="6188" y="5372"/>
                  </a:moveTo>
                  <a:cubicBezTo>
                    <a:pt x="6160" y="5372"/>
                    <a:pt x="6132" y="5390"/>
                    <a:pt x="6132" y="5427"/>
                  </a:cubicBezTo>
                  <a:cubicBezTo>
                    <a:pt x="6132" y="5455"/>
                    <a:pt x="6160" y="5483"/>
                    <a:pt x="6188" y="5483"/>
                  </a:cubicBezTo>
                  <a:lnTo>
                    <a:pt x="6652" y="5483"/>
                  </a:lnTo>
                  <a:cubicBezTo>
                    <a:pt x="6689" y="5483"/>
                    <a:pt x="6717" y="5455"/>
                    <a:pt x="6717" y="5427"/>
                  </a:cubicBezTo>
                  <a:cubicBezTo>
                    <a:pt x="6717" y="5390"/>
                    <a:pt x="6689" y="5372"/>
                    <a:pt x="6652" y="5372"/>
                  </a:cubicBezTo>
                  <a:close/>
                  <a:moveTo>
                    <a:pt x="7116" y="5372"/>
                  </a:moveTo>
                  <a:cubicBezTo>
                    <a:pt x="7088" y="5372"/>
                    <a:pt x="7060" y="5390"/>
                    <a:pt x="7060" y="5427"/>
                  </a:cubicBezTo>
                  <a:cubicBezTo>
                    <a:pt x="7060" y="5455"/>
                    <a:pt x="7088" y="5483"/>
                    <a:pt x="7116" y="5483"/>
                  </a:cubicBezTo>
                  <a:lnTo>
                    <a:pt x="7580" y="5483"/>
                  </a:lnTo>
                  <a:cubicBezTo>
                    <a:pt x="7617" y="5483"/>
                    <a:pt x="7644" y="5455"/>
                    <a:pt x="7644" y="5427"/>
                  </a:cubicBezTo>
                  <a:cubicBezTo>
                    <a:pt x="7644" y="5390"/>
                    <a:pt x="7617" y="5372"/>
                    <a:pt x="7580" y="5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6" name="Google Shape;2126;p43"/>
            <p:cNvSpPr/>
            <p:nvPr/>
          </p:nvSpPr>
          <p:spPr>
            <a:xfrm>
              <a:off x="1106400" y="2607825"/>
              <a:ext cx="3050" cy="52450"/>
            </a:xfrm>
            <a:custGeom>
              <a:avLst/>
              <a:gdLst/>
              <a:ahLst/>
              <a:cxnLst/>
              <a:rect l="l" t="t" r="r" b="b"/>
              <a:pathLst>
                <a:path w="122" h="2098" extrusionOk="0">
                  <a:moveTo>
                    <a:pt x="66" y="1"/>
                  </a:moveTo>
                  <a:cubicBezTo>
                    <a:pt x="29" y="1"/>
                    <a:pt x="1" y="29"/>
                    <a:pt x="1" y="56"/>
                  </a:cubicBezTo>
                  <a:lnTo>
                    <a:pt x="1" y="520"/>
                  </a:lnTo>
                  <a:cubicBezTo>
                    <a:pt x="1" y="557"/>
                    <a:pt x="29" y="585"/>
                    <a:pt x="66" y="585"/>
                  </a:cubicBezTo>
                  <a:cubicBezTo>
                    <a:pt x="94" y="585"/>
                    <a:pt x="122" y="557"/>
                    <a:pt x="122" y="520"/>
                  </a:cubicBezTo>
                  <a:lnTo>
                    <a:pt x="122" y="56"/>
                  </a:lnTo>
                  <a:cubicBezTo>
                    <a:pt x="122" y="29"/>
                    <a:pt x="94" y="1"/>
                    <a:pt x="66" y="1"/>
                  </a:cubicBezTo>
                  <a:close/>
                  <a:moveTo>
                    <a:pt x="66" y="928"/>
                  </a:moveTo>
                  <a:cubicBezTo>
                    <a:pt x="29" y="928"/>
                    <a:pt x="1" y="956"/>
                    <a:pt x="1" y="984"/>
                  </a:cubicBezTo>
                  <a:lnTo>
                    <a:pt x="1" y="1448"/>
                  </a:lnTo>
                  <a:cubicBezTo>
                    <a:pt x="1" y="1485"/>
                    <a:pt x="29" y="1513"/>
                    <a:pt x="66" y="1513"/>
                  </a:cubicBezTo>
                  <a:cubicBezTo>
                    <a:pt x="94" y="1513"/>
                    <a:pt x="122" y="1485"/>
                    <a:pt x="122" y="1448"/>
                  </a:cubicBezTo>
                  <a:lnTo>
                    <a:pt x="122" y="984"/>
                  </a:lnTo>
                  <a:cubicBezTo>
                    <a:pt x="122" y="956"/>
                    <a:pt x="94" y="928"/>
                    <a:pt x="66" y="928"/>
                  </a:cubicBezTo>
                  <a:close/>
                  <a:moveTo>
                    <a:pt x="66" y="1856"/>
                  </a:moveTo>
                  <a:cubicBezTo>
                    <a:pt x="29" y="1856"/>
                    <a:pt x="1" y="1884"/>
                    <a:pt x="1" y="1912"/>
                  </a:cubicBezTo>
                  <a:lnTo>
                    <a:pt x="1" y="2032"/>
                  </a:lnTo>
                  <a:cubicBezTo>
                    <a:pt x="1" y="2069"/>
                    <a:pt x="29" y="2097"/>
                    <a:pt x="66" y="2097"/>
                  </a:cubicBezTo>
                  <a:cubicBezTo>
                    <a:pt x="94" y="2097"/>
                    <a:pt x="122" y="2069"/>
                    <a:pt x="122" y="2032"/>
                  </a:cubicBezTo>
                  <a:lnTo>
                    <a:pt x="122" y="1912"/>
                  </a:lnTo>
                  <a:cubicBezTo>
                    <a:pt x="122" y="1884"/>
                    <a:pt x="94" y="1856"/>
                    <a:pt x="66" y="18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7" name="Google Shape;2127;p43"/>
            <p:cNvSpPr/>
            <p:nvPr/>
          </p:nvSpPr>
          <p:spPr>
            <a:xfrm>
              <a:off x="874500" y="2607825"/>
              <a:ext cx="159350" cy="393350"/>
            </a:xfrm>
            <a:custGeom>
              <a:avLst/>
              <a:gdLst/>
              <a:ahLst/>
              <a:cxnLst/>
              <a:rect l="l" t="t" r="r" b="b"/>
              <a:pathLst>
                <a:path w="6374" h="15734" extrusionOk="0">
                  <a:moveTo>
                    <a:pt x="6308" y="1"/>
                  </a:moveTo>
                  <a:cubicBezTo>
                    <a:pt x="6281" y="1"/>
                    <a:pt x="6253" y="29"/>
                    <a:pt x="6253" y="56"/>
                  </a:cubicBezTo>
                  <a:lnTo>
                    <a:pt x="6253" y="520"/>
                  </a:lnTo>
                  <a:cubicBezTo>
                    <a:pt x="6253" y="557"/>
                    <a:pt x="6281" y="585"/>
                    <a:pt x="6308" y="585"/>
                  </a:cubicBezTo>
                  <a:cubicBezTo>
                    <a:pt x="6346" y="585"/>
                    <a:pt x="6373" y="557"/>
                    <a:pt x="6373" y="520"/>
                  </a:cubicBezTo>
                  <a:lnTo>
                    <a:pt x="6373" y="56"/>
                  </a:lnTo>
                  <a:cubicBezTo>
                    <a:pt x="6373" y="29"/>
                    <a:pt x="6346" y="1"/>
                    <a:pt x="6308" y="1"/>
                  </a:cubicBezTo>
                  <a:close/>
                  <a:moveTo>
                    <a:pt x="1373" y="1086"/>
                  </a:moveTo>
                  <a:cubicBezTo>
                    <a:pt x="1336" y="1086"/>
                    <a:pt x="1318" y="1114"/>
                    <a:pt x="1318" y="1151"/>
                  </a:cubicBezTo>
                  <a:cubicBezTo>
                    <a:pt x="1318" y="1179"/>
                    <a:pt x="1336" y="1207"/>
                    <a:pt x="1373" y="1207"/>
                  </a:cubicBezTo>
                  <a:lnTo>
                    <a:pt x="1837" y="1207"/>
                  </a:lnTo>
                  <a:cubicBezTo>
                    <a:pt x="1865" y="1207"/>
                    <a:pt x="1893" y="1179"/>
                    <a:pt x="1893" y="1151"/>
                  </a:cubicBezTo>
                  <a:cubicBezTo>
                    <a:pt x="1893" y="1114"/>
                    <a:pt x="1865" y="1086"/>
                    <a:pt x="1837" y="1086"/>
                  </a:cubicBezTo>
                  <a:close/>
                  <a:moveTo>
                    <a:pt x="2301" y="1086"/>
                  </a:moveTo>
                  <a:cubicBezTo>
                    <a:pt x="2264" y="1086"/>
                    <a:pt x="2245" y="1114"/>
                    <a:pt x="2245" y="1151"/>
                  </a:cubicBezTo>
                  <a:cubicBezTo>
                    <a:pt x="2245" y="1179"/>
                    <a:pt x="2264" y="1207"/>
                    <a:pt x="2301" y="1207"/>
                  </a:cubicBezTo>
                  <a:lnTo>
                    <a:pt x="2765" y="1207"/>
                  </a:lnTo>
                  <a:cubicBezTo>
                    <a:pt x="2793" y="1207"/>
                    <a:pt x="2820" y="1179"/>
                    <a:pt x="2820" y="1151"/>
                  </a:cubicBezTo>
                  <a:cubicBezTo>
                    <a:pt x="2820" y="1114"/>
                    <a:pt x="2793" y="1086"/>
                    <a:pt x="2765" y="1086"/>
                  </a:cubicBezTo>
                  <a:close/>
                  <a:moveTo>
                    <a:pt x="3229" y="1086"/>
                  </a:moveTo>
                  <a:cubicBezTo>
                    <a:pt x="3191" y="1086"/>
                    <a:pt x="3173" y="1114"/>
                    <a:pt x="3173" y="1151"/>
                  </a:cubicBezTo>
                  <a:cubicBezTo>
                    <a:pt x="3173" y="1179"/>
                    <a:pt x="3191" y="1207"/>
                    <a:pt x="3229" y="1207"/>
                  </a:cubicBezTo>
                  <a:lnTo>
                    <a:pt x="3692" y="1207"/>
                  </a:lnTo>
                  <a:cubicBezTo>
                    <a:pt x="3720" y="1207"/>
                    <a:pt x="3748" y="1179"/>
                    <a:pt x="3748" y="1151"/>
                  </a:cubicBezTo>
                  <a:cubicBezTo>
                    <a:pt x="3748" y="1114"/>
                    <a:pt x="3720" y="1086"/>
                    <a:pt x="3692" y="1086"/>
                  </a:cubicBezTo>
                  <a:close/>
                  <a:moveTo>
                    <a:pt x="4156" y="1086"/>
                  </a:moveTo>
                  <a:cubicBezTo>
                    <a:pt x="4119" y="1086"/>
                    <a:pt x="4091" y="1114"/>
                    <a:pt x="4091" y="1151"/>
                  </a:cubicBezTo>
                  <a:cubicBezTo>
                    <a:pt x="4091" y="1179"/>
                    <a:pt x="4119" y="1207"/>
                    <a:pt x="4156" y="1207"/>
                  </a:cubicBezTo>
                  <a:lnTo>
                    <a:pt x="4620" y="1207"/>
                  </a:lnTo>
                  <a:cubicBezTo>
                    <a:pt x="4648" y="1207"/>
                    <a:pt x="4676" y="1179"/>
                    <a:pt x="4676" y="1151"/>
                  </a:cubicBezTo>
                  <a:cubicBezTo>
                    <a:pt x="4676" y="1114"/>
                    <a:pt x="4648" y="1086"/>
                    <a:pt x="4620" y="1086"/>
                  </a:cubicBezTo>
                  <a:close/>
                  <a:moveTo>
                    <a:pt x="5084" y="1086"/>
                  </a:moveTo>
                  <a:cubicBezTo>
                    <a:pt x="5047" y="1086"/>
                    <a:pt x="5019" y="1114"/>
                    <a:pt x="5019" y="1151"/>
                  </a:cubicBezTo>
                  <a:cubicBezTo>
                    <a:pt x="5019" y="1179"/>
                    <a:pt x="5047" y="1207"/>
                    <a:pt x="5084" y="1207"/>
                  </a:cubicBezTo>
                  <a:lnTo>
                    <a:pt x="5548" y="1207"/>
                  </a:lnTo>
                  <a:cubicBezTo>
                    <a:pt x="5576" y="1207"/>
                    <a:pt x="5603" y="1179"/>
                    <a:pt x="5603" y="1151"/>
                  </a:cubicBezTo>
                  <a:cubicBezTo>
                    <a:pt x="5603" y="1114"/>
                    <a:pt x="5576" y="1086"/>
                    <a:pt x="5548" y="1086"/>
                  </a:cubicBezTo>
                  <a:close/>
                  <a:moveTo>
                    <a:pt x="6308" y="928"/>
                  </a:moveTo>
                  <a:cubicBezTo>
                    <a:pt x="6281" y="928"/>
                    <a:pt x="6253" y="956"/>
                    <a:pt x="6253" y="984"/>
                  </a:cubicBezTo>
                  <a:lnTo>
                    <a:pt x="6253" y="1086"/>
                  </a:lnTo>
                  <a:lnTo>
                    <a:pt x="6012" y="1086"/>
                  </a:lnTo>
                  <a:cubicBezTo>
                    <a:pt x="5974" y="1086"/>
                    <a:pt x="5947" y="1114"/>
                    <a:pt x="5947" y="1151"/>
                  </a:cubicBezTo>
                  <a:cubicBezTo>
                    <a:pt x="5947" y="1179"/>
                    <a:pt x="5974" y="1207"/>
                    <a:pt x="6012" y="1207"/>
                  </a:cubicBezTo>
                  <a:lnTo>
                    <a:pt x="6308" y="1207"/>
                  </a:lnTo>
                  <a:cubicBezTo>
                    <a:pt x="6346" y="1207"/>
                    <a:pt x="6373" y="1179"/>
                    <a:pt x="6373" y="1151"/>
                  </a:cubicBezTo>
                  <a:lnTo>
                    <a:pt x="6373" y="984"/>
                  </a:lnTo>
                  <a:cubicBezTo>
                    <a:pt x="6373" y="956"/>
                    <a:pt x="6346" y="928"/>
                    <a:pt x="6308" y="928"/>
                  </a:cubicBezTo>
                  <a:close/>
                  <a:moveTo>
                    <a:pt x="557" y="1095"/>
                  </a:moveTo>
                  <a:cubicBezTo>
                    <a:pt x="520" y="1095"/>
                    <a:pt x="473" y="1095"/>
                    <a:pt x="427" y="1105"/>
                  </a:cubicBezTo>
                  <a:cubicBezTo>
                    <a:pt x="399" y="1114"/>
                    <a:pt x="381" y="1142"/>
                    <a:pt x="390" y="1179"/>
                  </a:cubicBezTo>
                  <a:cubicBezTo>
                    <a:pt x="399" y="1207"/>
                    <a:pt x="418" y="1216"/>
                    <a:pt x="446" y="1216"/>
                  </a:cubicBezTo>
                  <a:lnTo>
                    <a:pt x="455" y="1216"/>
                  </a:lnTo>
                  <a:cubicBezTo>
                    <a:pt x="492" y="1216"/>
                    <a:pt x="529" y="1207"/>
                    <a:pt x="557" y="1207"/>
                  </a:cubicBezTo>
                  <a:lnTo>
                    <a:pt x="909" y="1207"/>
                  </a:lnTo>
                  <a:cubicBezTo>
                    <a:pt x="937" y="1207"/>
                    <a:pt x="965" y="1179"/>
                    <a:pt x="965" y="1151"/>
                  </a:cubicBezTo>
                  <a:cubicBezTo>
                    <a:pt x="965" y="1114"/>
                    <a:pt x="937" y="1095"/>
                    <a:pt x="909" y="1095"/>
                  </a:cubicBezTo>
                  <a:close/>
                  <a:moveTo>
                    <a:pt x="100" y="1389"/>
                  </a:moveTo>
                  <a:cubicBezTo>
                    <a:pt x="80" y="1389"/>
                    <a:pt x="61" y="1399"/>
                    <a:pt x="47" y="1420"/>
                  </a:cubicBezTo>
                  <a:cubicBezTo>
                    <a:pt x="19" y="1494"/>
                    <a:pt x="0" y="1578"/>
                    <a:pt x="0" y="1652"/>
                  </a:cubicBezTo>
                  <a:lnTo>
                    <a:pt x="0" y="1902"/>
                  </a:lnTo>
                  <a:cubicBezTo>
                    <a:pt x="0" y="1940"/>
                    <a:pt x="28" y="1967"/>
                    <a:pt x="56" y="1967"/>
                  </a:cubicBezTo>
                  <a:cubicBezTo>
                    <a:pt x="93" y="1967"/>
                    <a:pt x="112" y="1940"/>
                    <a:pt x="112" y="1902"/>
                  </a:cubicBezTo>
                  <a:lnTo>
                    <a:pt x="112" y="1652"/>
                  </a:lnTo>
                  <a:cubicBezTo>
                    <a:pt x="112" y="1587"/>
                    <a:pt x="130" y="1531"/>
                    <a:pt x="149" y="1476"/>
                  </a:cubicBezTo>
                  <a:cubicBezTo>
                    <a:pt x="167" y="1448"/>
                    <a:pt x="149" y="1411"/>
                    <a:pt x="121" y="1392"/>
                  </a:cubicBezTo>
                  <a:cubicBezTo>
                    <a:pt x="114" y="1390"/>
                    <a:pt x="107" y="1389"/>
                    <a:pt x="100" y="1389"/>
                  </a:cubicBezTo>
                  <a:close/>
                  <a:moveTo>
                    <a:pt x="56" y="2311"/>
                  </a:moveTo>
                  <a:cubicBezTo>
                    <a:pt x="28" y="2311"/>
                    <a:pt x="0" y="2338"/>
                    <a:pt x="0" y="2366"/>
                  </a:cubicBezTo>
                  <a:lnTo>
                    <a:pt x="0" y="2830"/>
                  </a:lnTo>
                  <a:cubicBezTo>
                    <a:pt x="0" y="2867"/>
                    <a:pt x="28" y="2895"/>
                    <a:pt x="56" y="2895"/>
                  </a:cubicBezTo>
                  <a:cubicBezTo>
                    <a:pt x="93" y="2895"/>
                    <a:pt x="112" y="2867"/>
                    <a:pt x="112" y="2830"/>
                  </a:cubicBezTo>
                  <a:lnTo>
                    <a:pt x="112" y="2366"/>
                  </a:lnTo>
                  <a:cubicBezTo>
                    <a:pt x="112" y="2338"/>
                    <a:pt x="93" y="2311"/>
                    <a:pt x="56" y="2311"/>
                  </a:cubicBezTo>
                  <a:close/>
                  <a:moveTo>
                    <a:pt x="56" y="3238"/>
                  </a:moveTo>
                  <a:cubicBezTo>
                    <a:pt x="28" y="3238"/>
                    <a:pt x="0" y="3266"/>
                    <a:pt x="0" y="3294"/>
                  </a:cubicBezTo>
                  <a:lnTo>
                    <a:pt x="0" y="3758"/>
                  </a:lnTo>
                  <a:cubicBezTo>
                    <a:pt x="0" y="3795"/>
                    <a:pt x="28" y="3823"/>
                    <a:pt x="56" y="3823"/>
                  </a:cubicBezTo>
                  <a:cubicBezTo>
                    <a:pt x="93" y="3823"/>
                    <a:pt x="112" y="3795"/>
                    <a:pt x="112" y="3758"/>
                  </a:cubicBezTo>
                  <a:lnTo>
                    <a:pt x="112" y="3294"/>
                  </a:lnTo>
                  <a:cubicBezTo>
                    <a:pt x="112" y="3266"/>
                    <a:pt x="93" y="3238"/>
                    <a:pt x="56" y="3238"/>
                  </a:cubicBezTo>
                  <a:close/>
                  <a:moveTo>
                    <a:pt x="56" y="4166"/>
                  </a:moveTo>
                  <a:cubicBezTo>
                    <a:pt x="28" y="4166"/>
                    <a:pt x="0" y="4194"/>
                    <a:pt x="0" y="4222"/>
                  </a:cubicBezTo>
                  <a:lnTo>
                    <a:pt x="0" y="4685"/>
                  </a:lnTo>
                  <a:cubicBezTo>
                    <a:pt x="0" y="4723"/>
                    <a:pt x="28" y="4750"/>
                    <a:pt x="56" y="4750"/>
                  </a:cubicBezTo>
                  <a:cubicBezTo>
                    <a:pt x="93" y="4750"/>
                    <a:pt x="112" y="4723"/>
                    <a:pt x="112" y="4685"/>
                  </a:cubicBezTo>
                  <a:lnTo>
                    <a:pt x="112" y="4222"/>
                  </a:lnTo>
                  <a:cubicBezTo>
                    <a:pt x="112" y="4194"/>
                    <a:pt x="93" y="4166"/>
                    <a:pt x="56" y="4166"/>
                  </a:cubicBezTo>
                  <a:close/>
                  <a:moveTo>
                    <a:pt x="56" y="5094"/>
                  </a:moveTo>
                  <a:cubicBezTo>
                    <a:pt x="28" y="5094"/>
                    <a:pt x="0" y="5121"/>
                    <a:pt x="0" y="5149"/>
                  </a:cubicBezTo>
                  <a:lnTo>
                    <a:pt x="0" y="5613"/>
                  </a:lnTo>
                  <a:cubicBezTo>
                    <a:pt x="0" y="5650"/>
                    <a:pt x="28" y="5678"/>
                    <a:pt x="56" y="5678"/>
                  </a:cubicBezTo>
                  <a:cubicBezTo>
                    <a:pt x="93" y="5678"/>
                    <a:pt x="112" y="5650"/>
                    <a:pt x="112" y="5613"/>
                  </a:cubicBezTo>
                  <a:lnTo>
                    <a:pt x="112" y="5149"/>
                  </a:lnTo>
                  <a:cubicBezTo>
                    <a:pt x="112" y="5121"/>
                    <a:pt x="93" y="5094"/>
                    <a:pt x="56" y="5094"/>
                  </a:cubicBezTo>
                  <a:close/>
                  <a:moveTo>
                    <a:pt x="56" y="6021"/>
                  </a:moveTo>
                  <a:cubicBezTo>
                    <a:pt x="28" y="6021"/>
                    <a:pt x="0" y="6049"/>
                    <a:pt x="0" y="6077"/>
                  </a:cubicBezTo>
                  <a:lnTo>
                    <a:pt x="0" y="6541"/>
                  </a:lnTo>
                  <a:cubicBezTo>
                    <a:pt x="0" y="6578"/>
                    <a:pt x="28" y="6606"/>
                    <a:pt x="56" y="6606"/>
                  </a:cubicBezTo>
                  <a:cubicBezTo>
                    <a:pt x="93" y="6606"/>
                    <a:pt x="112" y="6578"/>
                    <a:pt x="112" y="6541"/>
                  </a:cubicBezTo>
                  <a:lnTo>
                    <a:pt x="112" y="6077"/>
                  </a:lnTo>
                  <a:cubicBezTo>
                    <a:pt x="112" y="6049"/>
                    <a:pt x="93" y="6021"/>
                    <a:pt x="56" y="6021"/>
                  </a:cubicBezTo>
                  <a:close/>
                  <a:moveTo>
                    <a:pt x="56" y="6949"/>
                  </a:moveTo>
                  <a:cubicBezTo>
                    <a:pt x="28" y="6949"/>
                    <a:pt x="0" y="6977"/>
                    <a:pt x="0" y="7005"/>
                  </a:cubicBezTo>
                  <a:lnTo>
                    <a:pt x="0" y="7468"/>
                  </a:lnTo>
                  <a:cubicBezTo>
                    <a:pt x="0" y="7506"/>
                    <a:pt x="28" y="7533"/>
                    <a:pt x="56" y="7533"/>
                  </a:cubicBezTo>
                  <a:cubicBezTo>
                    <a:pt x="93" y="7533"/>
                    <a:pt x="112" y="7506"/>
                    <a:pt x="112" y="7468"/>
                  </a:cubicBezTo>
                  <a:lnTo>
                    <a:pt x="112" y="7005"/>
                  </a:lnTo>
                  <a:cubicBezTo>
                    <a:pt x="112" y="6977"/>
                    <a:pt x="93" y="6949"/>
                    <a:pt x="56" y="6949"/>
                  </a:cubicBezTo>
                  <a:close/>
                  <a:moveTo>
                    <a:pt x="56" y="7877"/>
                  </a:moveTo>
                  <a:cubicBezTo>
                    <a:pt x="28" y="7877"/>
                    <a:pt x="0" y="7904"/>
                    <a:pt x="0" y="7932"/>
                  </a:cubicBezTo>
                  <a:lnTo>
                    <a:pt x="0" y="8396"/>
                  </a:lnTo>
                  <a:cubicBezTo>
                    <a:pt x="0" y="8433"/>
                    <a:pt x="28" y="8461"/>
                    <a:pt x="56" y="8461"/>
                  </a:cubicBezTo>
                  <a:cubicBezTo>
                    <a:pt x="93" y="8461"/>
                    <a:pt x="112" y="8433"/>
                    <a:pt x="112" y="8396"/>
                  </a:cubicBezTo>
                  <a:lnTo>
                    <a:pt x="112" y="7932"/>
                  </a:lnTo>
                  <a:cubicBezTo>
                    <a:pt x="112" y="7904"/>
                    <a:pt x="93" y="7877"/>
                    <a:pt x="56" y="7877"/>
                  </a:cubicBezTo>
                  <a:close/>
                  <a:moveTo>
                    <a:pt x="56" y="8804"/>
                  </a:moveTo>
                  <a:cubicBezTo>
                    <a:pt x="28" y="8804"/>
                    <a:pt x="0" y="8832"/>
                    <a:pt x="0" y="8860"/>
                  </a:cubicBezTo>
                  <a:lnTo>
                    <a:pt x="0" y="9324"/>
                  </a:lnTo>
                  <a:cubicBezTo>
                    <a:pt x="0" y="9361"/>
                    <a:pt x="28" y="9389"/>
                    <a:pt x="56" y="9389"/>
                  </a:cubicBezTo>
                  <a:cubicBezTo>
                    <a:pt x="93" y="9389"/>
                    <a:pt x="112" y="9361"/>
                    <a:pt x="112" y="9324"/>
                  </a:cubicBezTo>
                  <a:lnTo>
                    <a:pt x="112" y="8860"/>
                  </a:lnTo>
                  <a:cubicBezTo>
                    <a:pt x="112" y="8832"/>
                    <a:pt x="93" y="8804"/>
                    <a:pt x="56" y="8804"/>
                  </a:cubicBezTo>
                  <a:close/>
                  <a:moveTo>
                    <a:pt x="56" y="9732"/>
                  </a:moveTo>
                  <a:cubicBezTo>
                    <a:pt x="28" y="9732"/>
                    <a:pt x="0" y="9760"/>
                    <a:pt x="0" y="9788"/>
                  </a:cubicBezTo>
                  <a:lnTo>
                    <a:pt x="0" y="10251"/>
                  </a:lnTo>
                  <a:cubicBezTo>
                    <a:pt x="0" y="10288"/>
                    <a:pt x="28" y="10316"/>
                    <a:pt x="56" y="10316"/>
                  </a:cubicBezTo>
                  <a:cubicBezTo>
                    <a:pt x="93" y="10316"/>
                    <a:pt x="112" y="10288"/>
                    <a:pt x="112" y="10251"/>
                  </a:cubicBezTo>
                  <a:lnTo>
                    <a:pt x="112" y="9788"/>
                  </a:lnTo>
                  <a:cubicBezTo>
                    <a:pt x="112" y="9760"/>
                    <a:pt x="93" y="9732"/>
                    <a:pt x="56" y="9732"/>
                  </a:cubicBezTo>
                  <a:close/>
                  <a:moveTo>
                    <a:pt x="56" y="10660"/>
                  </a:moveTo>
                  <a:cubicBezTo>
                    <a:pt x="28" y="10660"/>
                    <a:pt x="0" y="10687"/>
                    <a:pt x="0" y="10715"/>
                  </a:cubicBezTo>
                  <a:lnTo>
                    <a:pt x="0" y="11179"/>
                  </a:lnTo>
                  <a:cubicBezTo>
                    <a:pt x="0" y="11216"/>
                    <a:pt x="28" y="11244"/>
                    <a:pt x="56" y="11244"/>
                  </a:cubicBezTo>
                  <a:cubicBezTo>
                    <a:pt x="93" y="11244"/>
                    <a:pt x="112" y="11216"/>
                    <a:pt x="112" y="11179"/>
                  </a:cubicBezTo>
                  <a:lnTo>
                    <a:pt x="112" y="10715"/>
                  </a:lnTo>
                  <a:cubicBezTo>
                    <a:pt x="112" y="10687"/>
                    <a:pt x="93" y="10660"/>
                    <a:pt x="56" y="10660"/>
                  </a:cubicBezTo>
                  <a:close/>
                  <a:moveTo>
                    <a:pt x="56" y="11587"/>
                  </a:moveTo>
                  <a:cubicBezTo>
                    <a:pt x="28" y="11587"/>
                    <a:pt x="0" y="11615"/>
                    <a:pt x="0" y="11643"/>
                  </a:cubicBezTo>
                  <a:lnTo>
                    <a:pt x="0" y="12107"/>
                  </a:lnTo>
                  <a:cubicBezTo>
                    <a:pt x="0" y="12144"/>
                    <a:pt x="28" y="12172"/>
                    <a:pt x="56" y="12172"/>
                  </a:cubicBezTo>
                  <a:cubicBezTo>
                    <a:pt x="93" y="12172"/>
                    <a:pt x="112" y="12144"/>
                    <a:pt x="112" y="12107"/>
                  </a:cubicBezTo>
                  <a:lnTo>
                    <a:pt x="112" y="11643"/>
                  </a:lnTo>
                  <a:cubicBezTo>
                    <a:pt x="112" y="11615"/>
                    <a:pt x="93" y="11587"/>
                    <a:pt x="56" y="11587"/>
                  </a:cubicBezTo>
                  <a:close/>
                  <a:moveTo>
                    <a:pt x="56" y="12515"/>
                  </a:moveTo>
                  <a:cubicBezTo>
                    <a:pt x="28" y="12515"/>
                    <a:pt x="0" y="12543"/>
                    <a:pt x="0" y="12571"/>
                  </a:cubicBezTo>
                  <a:lnTo>
                    <a:pt x="0" y="13034"/>
                  </a:lnTo>
                  <a:cubicBezTo>
                    <a:pt x="0" y="13071"/>
                    <a:pt x="28" y="13099"/>
                    <a:pt x="56" y="13099"/>
                  </a:cubicBezTo>
                  <a:cubicBezTo>
                    <a:pt x="93" y="13099"/>
                    <a:pt x="112" y="13071"/>
                    <a:pt x="112" y="13034"/>
                  </a:cubicBezTo>
                  <a:lnTo>
                    <a:pt x="112" y="12571"/>
                  </a:lnTo>
                  <a:cubicBezTo>
                    <a:pt x="112" y="12543"/>
                    <a:pt x="93" y="12515"/>
                    <a:pt x="56" y="12515"/>
                  </a:cubicBezTo>
                  <a:close/>
                  <a:moveTo>
                    <a:pt x="56" y="13443"/>
                  </a:moveTo>
                  <a:cubicBezTo>
                    <a:pt x="28" y="13443"/>
                    <a:pt x="0" y="13470"/>
                    <a:pt x="0" y="13498"/>
                  </a:cubicBezTo>
                  <a:lnTo>
                    <a:pt x="0" y="13962"/>
                  </a:lnTo>
                  <a:cubicBezTo>
                    <a:pt x="0" y="13999"/>
                    <a:pt x="28" y="14027"/>
                    <a:pt x="56" y="14027"/>
                  </a:cubicBezTo>
                  <a:cubicBezTo>
                    <a:pt x="93" y="14027"/>
                    <a:pt x="112" y="13999"/>
                    <a:pt x="112" y="13962"/>
                  </a:cubicBezTo>
                  <a:lnTo>
                    <a:pt x="112" y="13498"/>
                  </a:lnTo>
                  <a:cubicBezTo>
                    <a:pt x="112" y="13470"/>
                    <a:pt x="93" y="13443"/>
                    <a:pt x="56" y="13443"/>
                  </a:cubicBezTo>
                  <a:close/>
                  <a:moveTo>
                    <a:pt x="56" y="14370"/>
                  </a:moveTo>
                  <a:cubicBezTo>
                    <a:pt x="28" y="14370"/>
                    <a:pt x="0" y="14398"/>
                    <a:pt x="0" y="14426"/>
                  </a:cubicBezTo>
                  <a:lnTo>
                    <a:pt x="0" y="14890"/>
                  </a:lnTo>
                  <a:cubicBezTo>
                    <a:pt x="0" y="14927"/>
                    <a:pt x="28" y="14955"/>
                    <a:pt x="56" y="14955"/>
                  </a:cubicBezTo>
                  <a:cubicBezTo>
                    <a:pt x="93" y="14955"/>
                    <a:pt x="112" y="14927"/>
                    <a:pt x="112" y="14890"/>
                  </a:cubicBezTo>
                  <a:lnTo>
                    <a:pt x="112" y="14426"/>
                  </a:lnTo>
                  <a:cubicBezTo>
                    <a:pt x="112" y="14398"/>
                    <a:pt x="93" y="14370"/>
                    <a:pt x="56" y="14370"/>
                  </a:cubicBezTo>
                  <a:close/>
                  <a:moveTo>
                    <a:pt x="56" y="15298"/>
                  </a:moveTo>
                  <a:cubicBezTo>
                    <a:pt x="28" y="15298"/>
                    <a:pt x="0" y="15326"/>
                    <a:pt x="0" y="15354"/>
                  </a:cubicBezTo>
                  <a:lnTo>
                    <a:pt x="0" y="15678"/>
                  </a:lnTo>
                  <a:cubicBezTo>
                    <a:pt x="0" y="15706"/>
                    <a:pt x="28" y="15734"/>
                    <a:pt x="56" y="15734"/>
                  </a:cubicBezTo>
                  <a:cubicBezTo>
                    <a:pt x="93" y="15734"/>
                    <a:pt x="112" y="15706"/>
                    <a:pt x="112" y="15678"/>
                  </a:cubicBezTo>
                  <a:lnTo>
                    <a:pt x="112" y="15354"/>
                  </a:lnTo>
                  <a:cubicBezTo>
                    <a:pt x="112" y="15326"/>
                    <a:pt x="93" y="15298"/>
                    <a:pt x="56" y="15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8" name="Google Shape;2128;p43"/>
            <p:cNvSpPr/>
            <p:nvPr/>
          </p:nvSpPr>
          <p:spPr>
            <a:xfrm>
              <a:off x="699850" y="2962250"/>
              <a:ext cx="191375" cy="190375"/>
            </a:xfrm>
            <a:custGeom>
              <a:avLst/>
              <a:gdLst/>
              <a:ahLst/>
              <a:cxnLst/>
              <a:rect l="l" t="t" r="r" b="b"/>
              <a:pathLst>
                <a:path w="7655" h="7615" extrusionOk="0">
                  <a:moveTo>
                    <a:pt x="3823" y="2123"/>
                  </a:moveTo>
                  <a:cubicBezTo>
                    <a:pt x="4148" y="2123"/>
                    <a:pt x="4472" y="2216"/>
                    <a:pt x="4751" y="2401"/>
                  </a:cubicBezTo>
                  <a:cubicBezTo>
                    <a:pt x="5159" y="2670"/>
                    <a:pt x="5428" y="3106"/>
                    <a:pt x="5493" y="3598"/>
                  </a:cubicBezTo>
                  <a:cubicBezTo>
                    <a:pt x="5585" y="4414"/>
                    <a:pt x="5075" y="5184"/>
                    <a:pt x="4287" y="5407"/>
                  </a:cubicBezTo>
                  <a:cubicBezTo>
                    <a:pt x="4131" y="5452"/>
                    <a:pt x="3973" y="5475"/>
                    <a:pt x="3816" y="5475"/>
                  </a:cubicBezTo>
                  <a:cubicBezTo>
                    <a:pt x="3494" y="5475"/>
                    <a:pt x="3176" y="5380"/>
                    <a:pt x="2895" y="5193"/>
                  </a:cubicBezTo>
                  <a:cubicBezTo>
                    <a:pt x="2487" y="4924"/>
                    <a:pt x="2218" y="4488"/>
                    <a:pt x="2162" y="3997"/>
                  </a:cubicBezTo>
                  <a:cubicBezTo>
                    <a:pt x="2060" y="3190"/>
                    <a:pt x="2580" y="2410"/>
                    <a:pt x="3359" y="2188"/>
                  </a:cubicBezTo>
                  <a:cubicBezTo>
                    <a:pt x="3517" y="2151"/>
                    <a:pt x="3665" y="2123"/>
                    <a:pt x="3823" y="2123"/>
                  </a:cubicBezTo>
                  <a:close/>
                  <a:moveTo>
                    <a:pt x="3825" y="2005"/>
                  </a:moveTo>
                  <a:cubicBezTo>
                    <a:pt x="3657" y="2005"/>
                    <a:pt x="3487" y="2028"/>
                    <a:pt x="3322" y="2076"/>
                  </a:cubicBezTo>
                  <a:cubicBezTo>
                    <a:pt x="2487" y="2318"/>
                    <a:pt x="1940" y="3152"/>
                    <a:pt x="2042" y="4015"/>
                  </a:cubicBezTo>
                  <a:cubicBezTo>
                    <a:pt x="2107" y="4535"/>
                    <a:pt x="2394" y="4999"/>
                    <a:pt x="2830" y="5295"/>
                  </a:cubicBezTo>
                  <a:cubicBezTo>
                    <a:pt x="3127" y="5490"/>
                    <a:pt x="3470" y="5592"/>
                    <a:pt x="3823" y="5592"/>
                  </a:cubicBezTo>
                  <a:cubicBezTo>
                    <a:pt x="3990" y="5592"/>
                    <a:pt x="4157" y="5564"/>
                    <a:pt x="4324" y="5518"/>
                  </a:cubicBezTo>
                  <a:cubicBezTo>
                    <a:pt x="5159" y="5277"/>
                    <a:pt x="5706" y="4451"/>
                    <a:pt x="5604" y="3588"/>
                  </a:cubicBezTo>
                  <a:cubicBezTo>
                    <a:pt x="5539" y="3060"/>
                    <a:pt x="5252" y="2596"/>
                    <a:pt x="4816" y="2308"/>
                  </a:cubicBezTo>
                  <a:cubicBezTo>
                    <a:pt x="4521" y="2108"/>
                    <a:pt x="4175" y="2005"/>
                    <a:pt x="3825" y="2005"/>
                  </a:cubicBezTo>
                  <a:close/>
                  <a:moveTo>
                    <a:pt x="3206" y="117"/>
                  </a:moveTo>
                  <a:cubicBezTo>
                    <a:pt x="3246" y="117"/>
                    <a:pt x="3288" y="137"/>
                    <a:pt x="3303" y="184"/>
                  </a:cubicBezTo>
                  <a:lnTo>
                    <a:pt x="3498" y="805"/>
                  </a:lnTo>
                  <a:cubicBezTo>
                    <a:pt x="3526" y="898"/>
                    <a:pt x="3610" y="954"/>
                    <a:pt x="3702" y="954"/>
                  </a:cubicBezTo>
                  <a:cubicBezTo>
                    <a:pt x="3742" y="952"/>
                    <a:pt x="3783" y="952"/>
                    <a:pt x="3823" y="952"/>
                  </a:cubicBezTo>
                  <a:cubicBezTo>
                    <a:pt x="4024" y="952"/>
                    <a:pt x="4225" y="971"/>
                    <a:pt x="4426" y="1010"/>
                  </a:cubicBezTo>
                  <a:cubicBezTo>
                    <a:pt x="4444" y="1015"/>
                    <a:pt x="4462" y="1018"/>
                    <a:pt x="4480" y="1018"/>
                  </a:cubicBezTo>
                  <a:cubicBezTo>
                    <a:pt x="4553" y="1018"/>
                    <a:pt x="4619" y="975"/>
                    <a:pt x="4649" y="908"/>
                  </a:cubicBezTo>
                  <a:lnTo>
                    <a:pt x="4955" y="323"/>
                  </a:lnTo>
                  <a:cubicBezTo>
                    <a:pt x="4964" y="305"/>
                    <a:pt x="4982" y="286"/>
                    <a:pt x="5010" y="277"/>
                  </a:cubicBezTo>
                  <a:cubicBezTo>
                    <a:pt x="5016" y="274"/>
                    <a:pt x="5022" y="273"/>
                    <a:pt x="5029" y="273"/>
                  </a:cubicBezTo>
                  <a:cubicBezTo>
                    <a:pt x="5044" y="273"/>
                    <a:pt x="5062" y="279"/>
                    <a:pt x="5075" y="286"/>
                  </a:cubicBezTo>
                  <a:lnTo>
                    <a:pt x="5984" y="750"/>
                  </a:lnTo>
                  <a:cubicBezTo>
                    <a:pt x="6003" y="768"/>
                    <a:pt x="6021" y="787"/>
                    <a:pt x="6021" y="805"/>
                  </a:cubicBezTo>
                  <a:cubicBezTo>
                    <a:pt x="6031" y="833"/>
                    <a:pt x="6031" y="852"/>
                    <a:pt x="6021" y="880"/>
                  </a:cubicBezTo>
                  <a:lnTo>
                    <a:pt x="5715" y="1464"/>
                  </a:lnTo>
                  <a:cubicBezTo>
                    <a:pt x="5669" y="1548"/>
                    <a:pt x="5688" y="1650"/>
                    <a:pt x="5762" y="1705"/>
                  </a:cubicBezTo>
                  <a:cubicBezTo>
                    <a:pt x="5938" y="1872"/>
                    <a:pt x="6096" y="2058"/>
                    <a:pt x="6226" y="2262"/>
                  </a:cubicBezTo>
                  <a:cubicBezTo>
                    <a:pt x="6262" y="2319"/>
                    <a:pt x="6331" y="2355"/>
                    <a:pt x="6399" y="2355"/>
                  </a:cubicBezTo>
                  <a:cubicBezTo>
                    <a:pt x="6419" y="2355"/>
                    <a:pt x="6439" y="2352"/>
                    <a:pt x="6457" y="2345"/>
                  </a:cubicBezTo>
                  <a:lnTo>
                    <a:pt x="7088" y="2151"/>
                  </a:lnTo>
                  <a:cubicBezTo>
                    <a:pt x="7098" y="2147"/>
                    <a:pt x="7108" y="2145"/>
                    <a:pt x="7118" y="2145"/>
                  </a:cubicBezTo>
                  <a:cubicBezTo>
                    <a:pt x="7153" y="2145"/>
                    <a:pt x="7185" y="2170"/>
                    <a:pt x="7200" y="2206"/>
                  </a:cubicBezTo>
                  <a:lnTo>
                    <a:pt x="7506" y="3180"/>
                  </a:lnTo>
                  <a:cubicBezTo>
                    <a:pt x="7524" y="3227"/>
                    <a:pt x="7496" y="3282"/>
                    <a:pt x="7450" y="3292"/>
                  </a:cubicBezTo>
                  <a:lnTo>
                    <a:pt x="6819" y="3486"/>
                  </a:lnTo>
                  <a:cubicBezTo>
                    <a:pt x="6736" y="3514"/>
                    <a:pt x="6671" y="3598"/>
                    <a:pt x="6680" y="3691"/>
                  </a:cubicBezTo>
                  <a:cubicBezTo>
                    <a:pt x="6689" y="3941"/>
                    <a:pt x="6662" y="4182"/>
                    <a:pt x="6615" y="4414"/>
                  </a:cubicBezTo>
                  <a:cubicBezTo>
                    <a:pt x="6597" y="4507"/>
                    <a:pt x="6643" y="4600"/>
                    <a:pt x="6717" y="4646"/>
                  </a:cubicBezTo>
                  <a:lnTo>
                    <a:pt x="7302" y="4943"/>
                  </a:lnTo>
                  <a:cubicBezTo>
                    <a:pt x="7348" y="4971"/>
                    <a:pt x="7367" y="5026"/>
                    <a:pt x="7348" y="5073"/>
                  </a:cubicBezTo>
                  <a:lnTo>
                    <a:pt x="6875" y="5973"/>
                  </a:lnTo>
                  <a:cubicBezTo>
                    <a:pt x="6866" y="5991"/>
                    <a:pt x="6847" y="6010"/>
                    <a:pt x="6819" y="6019"/>
                  </a:cubicBezTo>
                  <a:cubicBezTo>
                    <a:pt x="6814" y="6022"/>
                    <a:pt x="6808" y="6023"/>
                    <a:pt x="6801" y="6023"/>
                  </a:cubicBezTo>
                  <a:cubicBezTo>
                    <a:pt x="6785" y="6023"/>
                    <a:pt x="6767" y="6016"/>
                    <a:pt x="6754" y="6010"/>
                  </a:cubicBezTo>
                  <a:lnTo>
                    <a:pt x="6170" y="5713"/>
                  </a:lnTo>
                  <a:cubicBezTo>
                    <a:pt x="6138" y="5695"/>
                    <a:pt x="6104" y="5687"/>
                    <a:pt x="6070" y="5687"/>
                  </a:cubicBezTo>
                  <a:cubicBezTo>
                    <a:pt x="6015" y="5687"/>
                    <a:pt x="5960" y="5710"/>
                    <a:pt x="5919" y="5750"/>
                  </a:cubicBezTo>
                  <a:cubicBezTo>
                    <a:pt x="5752" y="5926"/>
                    <a:pt x="5567" y="6084"/>
                    <a:pt x="5363" y="6214"/>
                  </a:cubicBezTo>
                  <a:cubicBezTo>
                    <a:pt x="5289" y="6269"/>
                    <a:pt x="5252" y="6362"/>
                    <a:pt x="5279" y="6455"/>
                  </a:cubicBezTo>
                  <a:lnTo>
                    <a:pt x="5483" y="7076"/>
                  </a:lnTo>
                  <a:cubicBezTo>
                    <a:pt x="5493" y="7123"/>
                    <a:pt x="5465" y="7179"/>
                    <a:pt x="5418" y="7197"/>
                  </a:cubicBezTo>
                  <a:lnTo>
                    <a:pt x="4454" y="7494"/>
                  </a:lnTo>
                  <a:cubicBezTo>
                    <a:pt x="4442" y="7498"/>
                    <a:pt x="4430" y="7500"/>
                    <a:pt x="4419" y="7500"/>
                  </a:cubicBezTo>
                  <a:cubicBezTo>
                    <a:pt x="4379" y="7500"/>
                    <a:pt x="4348" y="7475"/>
                    <a:pt x="4333" y="7438"/>
                  </a:cubicBezTo>
                  <a:lnTo>
                    <a:pt x="4138" y="6817"/>
                  </a:lnTo>
                  <a:cubicBezTo>
                    <a:pt x="4110" y="6724"/>
                    <a:pt x="4027" y="6668"/>
                    <a:pt x="3943" y="6668"/>
                  </a:cubicBezTo>
                  <a:lnTo>
                    <a:pt x="3934" y="6668"/>
                  </a:lnTo>
                  <a:cubicBezTo>
                    <a:pt x="3895" y="6670"/>
                    <a:pt x="3856" y="6671"/>
                    <a:pt x="3817" y="6671"/>
                  </a:cubicBezTo>
                  <a:cubicBezTo>
                    <a:pt x="3615" y="6671"/>
                    <a:pt x="3413" y="6650"/>
                    <a:pt x="3211" y="6603"/>
                  </a:cubicBezTo>
                  <a:cubicBezTo>
                    <a:pt x="3197" y="6601"/>
                    <a:pt x="3183" y="6599"/>
                    <a:pt x="3170" y="6599"/>
                  </a:cubicBezTo>
                  <a:cubicBezTo>
                    <a:pt x="3092" y="6599"/>
                    <a:pt x="3020" y="6644"/>
                    <a:pt x="2988" y="6715"/>
                  </a:cubicBezTo>
                  <a:lnTo>
                    <a:pt x="2682" y="7299"/>
                  </a:lnTo>
                  <a:cubicBezTo>
                    <a:pt x="2673" y="7318"/>
                    <a:pt x="2645" y="7336"/>
                    <a:pt x="2626" y="7336"/>
                  </a:cubicBezTo>
                  <a:cubicBezTo>
                    <a:pt x="2612" y="7341"/>
                    <a:pt x="2601" y="7343"/>
                    <a:pt x="2589" y="7343"/>
                  </a:cubicBezTo>
                  <a:cubicBezTo>
                    <a:pt x="2578" y="7343"/>
                    <a:pt x="2566" y="7341"/>
                    <a:pt x="2552" y="7336"/>
                  </a:cubicBezTo>
                  <a:lnTo>
                    <a:pt x="1652" y="6863"/>
                  </a:lnTo>
                  <a:cubicBezTo>
                    <a:pt x="1606" y="6845"/>
                    <a:pt x="1587" y="6789"/>
                    <a:pt x="1615" y="6743"/>
                  </a:cubicBezTo>
                  <a:lnTo>
                    <a:pt x="1921" y="6158"/>
                  </a:lnTo>
                  <a:cubicBezTo>
                    <a:pt x="1958" y="6075"/>
                    <a:pt x="1940" y="5973"/>
                    <a:pt x="1875" y="5908"/>
                  </a:cubicBezTo>
                  <a:cubicBezTo>
                    <a:pt x="1699" y="5750"/>
                    <a:pt x="1541" y="5555"/>
                    <a:pt x="1411" y="5360"/>
                  </a:cubicBezTo>
                  <a:cubicBezTo>
                    <a:pt x="1376" y="5298"/>
                    <a:pt x="1310" y="5266"/>
                    <a:pt x="1240" y="5266"/>
                  </a:cubicBezTo>
                  <a:cubicBezTo>
                    <a:pt x="1217" y="5266"/>
                    <a:pt x="1193" y="5270"/>
                    <a:pt x="1170" y="5277"/>
                  </a:cubicBezTo>
                  <a:lnTo>
                    <a:pt x="548" y="5472"/>
                  </a:lnTo>
                  <a:cubicBezTo>
                    <a:pt x="541" y="5473"/>
                    <a:pt x="533" y="5474"/>
                    <a:pt x="525" y="5474"/>
                  </a:cubicBezTo>
                  <a:cubicBezTo>
                    <a:pt x="485" y="5474"/>
                    <a:pt x="445" y="5453"/>
                    <a:pt x="437" y="5407"/>
                  </a:cubicBezTo>
                  <a:lnTo>
                    <a:pt x="131" y="4442"/>
                  </a:lnTo>
                  <a:cubicBezTo>
                    <a:pt x="121" y="4414"/>
                    <a:pt x="121" y="4396"/>
                    <a:pt x="131" y="4368"/>
                  </a:cubicBezTo>
                  <a:cubicBezTo>
                    <a:pt x="149" y="4349"/>
                    <a:pt x="168" y="4331"/>
                    <a:pt x="186" y="4321"/>
                  </a:cubicBezTo>
                  <a:lnTo>
                    <a:pt x="817" y="4127"/>
                  </a:lnTo>
                  <a:cubicBezTo>
                    <a:pt x="901" y="4099"/>
                    <a:pt x="966" y="4015"/>
                    <a:pt x="956" y="3922"/>
                  </a:cubicBezTo>
                  <a:cubicBezTo>
                    <a:pt x="947" y="3681"/>
                    <a:pt x="966" y="3440"/>
                    <a:pt x="1021" y="3199"/>
                  </a:cubicBezTo>
                  <a:cubicBezTo>
                    <a:pt x="1040" y="3115"/>
                    <a:pt x="994" y="3023"/>
                    <a:pt x="910" y="2976"/>
                  </a:cubicBezTo>
                  <a:lnTo>
                    <a:pt x="326" y="2670"/>
                  </a:lnTo>
                  <a:cubicBezTo>
                    <a:pt x="288" y="2652"/>
                    <a:pt x="270" y="2596"/>
                    <a:pt x="288" y="2549"/>
                  </a:cubicBezTo>
                  <a:lnTo>
                    <a:pt x="762" y="1650"/>
                  </a:lnTo>
                  <a:cubicBezTo>
                    <a:pt x="775" y="1615"/>
                    <a:pt x="810" y="1596"/>
                    <a:pt x="845" y="1596"/>
                  </a:cubicBezTo>
                  <a:cubicBezTo>
                    <a:pt x="858" y="1596"/>
                    <a:pt x="870" y="1598"/>
                    <a:pt x="882" y="1603"/>
                  </a:cubicBezTo>
                  <a:lnTo>
                    <a:pt x="1467" y="1909"/>
                  </a:lnTo>
                  <a:cubicBezTo>
                    <a:pt x="1498" y="1927"/>
                    <a:pt x="1532" y="1935"/>
                    <a:pt x="1566" y="1935"/>
                  </a:cubicBezTo>
                  <a:cubicBezTo>
                    <a:pt x="1622" y="1935"/>
                    <a:pt x="1677" y="1913"/>
                    <a:pt x="1717" y="1872"/>
                  </a:cubicBezTo>
                  <a:cubicBezTo>
                    <a:pt x="1875" y="1696"/>
                    <a:pt x="2070" y="1538"/>
                    <a:pt x="2264" y="1399"/>
                  </a:cubicBezTo>
                  <a:cubicBezTo>
                    <a:pt x="2348" y="1353"/>
                    <a:pt x="2385" y="1260"/>
                    <a:pt x="2348" y="1167"/>
                  </a:cubicBezTo>
                  <a:lnTo>
                    <a:pt x="2153" y="546"/>
                  </a:lnTo>
                  <a:cubicBezTo>
                    <a:pt x="2144" y="518"/>
                    <a:pt x="2153" y="490"/>
                    <a:pt x="2162" y="472"/>
                  </a:cubicBezTo>
                  <a:cubicBezTo>
                    <a:pt x="2172" y="453"/>
                    <a:pt x="2190" y="434"/>
                    <a:pt x="2218" y="425"/>
                  </a:cubicBezTo>
                  <a:lnTo>
                    <a:pt x="3183" y="119"/>
                  </a:lnTo>
                  <a:cubicBezTo>
                    <a:pt x="3190" y="117"/>
                    <a:pt x="3198" y="117"/>
                    <a:pt x="3206" y="117"/>
                  </a:cubicBezTo>
                  <a:close/>
                  <a:moveTo>
                    <a:pt x="3203" y="1"/>
                  </a:moveTo>
                  <a:cubicBezTo>
                    <a:pt x="3184" y="1"/>
                    <a:pt x="3165" y="3"/>
                    <a:pt x="3146" y="8"/>
                  </a:cubicBezTo>
                  <a:lnTo>
                    <a:pt x="2181" y="314"/>
                  </a:lnTo>
                  <a:cubicBezTo>
                    <a:pt x="2070" y="351"/>
                    <a:pt x="2005" y="472"/>
                    <a:pt x="2042" y="574"/>
                  </a:cubicBezTo>
                  <a:lnTo>
                    <a:pt x="2237" y="1204"/>
                  </a:lnTo>
                  <a:cubicBezTo>
                    <a:pt x="2255" y="1241"/>
                    <a:pt x="2237" y="1288"/>
                    <a:pt x="2209" y="1306"/>
                  </a:cubicBezTo>
                  <a:cubicBezTo>
                    <a:pt x="1995" y="1446"/>
                    <a:pt x="1801" y="1603"/>
                    <a:pt x="1624" y="1789"/>
                  </a:cubicBezTo>
                  <a:cubicBezTo>
                    <a:pt x="1612" y="1807"/>
                    <a:pt x="1589" y="1817"/>
                    <a:pt x="1564" y="1817"/>
                  </a:cubicBezTo>
                  <a:cubicBezTo>
                    <a:pt x="1550" y="1817"/>
                    <a:pt x="1535" y="1814"/>
                    <a:pt x="1522" y="1807"/>
                  </a:cubicBezTo>
                  <a:lnTo>
                    <a:pt x="938" y="1511"/>
                  </a:lnTo>
                  <a:cubicBezTo>
                    <a:pt x="906" y="1493"/>
                    <a:pt x="871" y="1485"/>
                    <a:pt x="837" y="1485"/>
                  </a:cubicBezTo>
                  <a:cubicBezTo>
                    <a:pt x="762" y="1485"/>
                    <a:pt x="691" y="1524"/>
                    <a:pt x="660" y="1594"/>
                  </a:cubicBezTo>
                  <a:lnTo>
                    <a:pt x="186" y="2494"/>
                  </a:lnTo>
                  <a:cubicBezTo>
                    <a:pt x="140" y="2596"/>
                    <a:pt x="177" y="2726"/>
                    <a:pt x="279" y="2781"/>
                  </a:cubicBezTo>
                  <a:lnTo>
                    <a:pt x="864" y="3078"/>
                  </a:lnTo>
                  <a:cubicBezTo>
                    <a:pt x="891" y="3097"/>
                    <a:pt x="919" y="3143"/>
                    <a:pt x="910" y="3180"/>
                  </a:cubicBezTo>
                  <a:cubicBezTo>
                    <a:pt x="854" y="3421"/>
                    <a:pt x="836" y="3681"/>
                    <a:pt x="845" y="3932"/>
                  </a:cubicBezTo>
                  <a:cubicBezTo>
                    <a:pt x="845" y="3969"/>
                    <a:pt x="817" y="4006"/>
                    <a:pt x="780" y="4015"/>
                  </a:cubicBezTo>
                  <a:lnTo>
                    <a:pt x="149" y="4219"/>
                  </a:lnTo>
                  <a:cubicBezTo>
                    <a:pt x="103" y="4229"/>
                    <a:pt x="57" y="4266"/>
                    <a:pt x="29" y="4321"/>
                  </a:cubicBezTo>
                  <a:cubicBezTo>
                    <a:pt x="1" y="4368"/>
                    <a:pt x="1" y="4423"/>
                    <a:pt x="19" y="4479"/>
                  </a:cubicBezTo>
                  <a:lnTo>
                    <a:pt x="326" y="5444"/>
                  </a:lnTo>
                  <a:cubicBezTo>
                    <a:pt x="348" y="5534"/>
                    <a:pt x="431" y="5593"/>
                    <a:pt x="521" y="5593"/>
                  </a:cubicBezTo>
                  <a:cubicBezTo>
                    <a:pt x="542" y="5593"/>
                    <a:pt x="564" y="5590"/>
                    <a:pt x="585" y="5583"/>
                  </a:cubicBezTo>
                  <a:lnTo>
                    <a:pt x="1207" y="5388"/>
                  </a:lnTo>
                  <a:cubicBezTo>
                    <a:pt x="1220" y="5383"/>
                    <a:pt x="1232" y="5381"/>
                    <a:pt x="1244" y="5381"/>
                  </a:cubicBezTo>
                  <a:cubicBezTo>
                    <a:pt x="1273" y="5381"/>
                    <a:pt x="1298" y="5396"/>
                    <a:pt x="1318" y="5416"/>
                  </a:cubicBezTo>
                  <a:cubicBezTo>
                    <a:pt x="1448" y="5629"/>
                    <a:pt x="1615" y="5824"/>
                    <a:pt x="1801" y="6000"/>
                  </a:cubicBezTo>
                  <a:cubicBezTo>
                    <a:pt x="1828" y="6028"/>
                    <a:pt x="1838" y="6065"/>
                    <a:pt x="1819" y="6102"/>
                  </a:cubicBezTo>
                  <a:lnTo>
                    <a:pt x="1513" y="6687"/>
                  </a:lnTo>
                  <a:cubicBezTo>
                    <a:pt x="1457" y="6789"/>
                    <a:pt x="1504" y="6919"/>
                    <a:pt x="1606" y="6965"/>
                  </a:cubicBezTo>
                  <a:lnTo>
                    <a:pt x="2506" y="7438"/>
                  </a:lnTo>
                  <a:cubicBezTo>
                    <a:pt x="2531" y="7454"/>
                    <a:pt x="2559" y="7460"/>
                    <a:pt x="2589" y="7460"/>
                  </a:cubicBezTo>
                  <a:cubicBezTo>
                    <a:pt x="2613" y="7460"/>
                    <a:pt x="2638" y="7456"/>
                    <a:pt x="2663" y="7448"/>
                  </a:cubicBezTo>
                  <a:cubicBezTo>
                    <a:pt x="2719" y="7438"/>
                    <a:pt x="2756" y="7401"/>
                    <a:pt x="2784" y="7346"/>
                  </a:cubicBezTo>
                  <a:lnTo>
                    <a:pt x="3090" y="6770"/>
                  </a:lnTo>
                  <a:cubicBezTo>
                    <a:pt x="3106" y="6738"/>
                    <a:pt x="3136" y="6713"/>
                    <a:pt x="3174" y="6713"/>
                  </a:cubicBezTo>
                  <a:cubicBezTo>
                    <a:pt x="3180" y="6713"/>
                    <a:pt x="3186" y="6713"/>
                    <a:pt x="3192" y="6715"/>
                  </a:cubicBezTo>
                  <a:cubicBezTo>
                    <a:pt x="3394" y="6761"/>
                    <a:pt x="3603" y="6782"/>
                    <a:pt x="3812" y="6782"/>
                  </a:cubicBezTo>
                  <a:cubicBezTo>
                    <a:pt x="3853" y="6782"/>
                    <a:pt x="3894" y="6781"/>
                    <a:pt x="3934" y="6780"/>
                  </a:cubicBezTo>
                  <a:cubicBezTo>
                    <a:pt x="3981" y="6780"/>
                    <a:pt x="4018" y="6807"/>
                    <a:pt x="4027" y="6845"/>
                  </a:cubicBezTo>
                  <a:lnTo>
                    <a:pt x="4222" y="7475"/>
                  </a:lnTo>
                  <a:cubicBezTo>
                    <a:pt x="4250" y="7559"/>
                    <a:pt x="4333" y="7615"/>
                    <a:pt x="4426" y="7615"/>
                  </a:cubicBezTo>
                  <a:lnTo>
                    <a:pt x="4482" y="7615"/>
                  </a:lnTo>
                  <a:lnTo>
                    <a:pt x="5456" y="7308"/>
                  </a:lnTo>
                  <a:cubicBezTo>
                    <a:pt x="5567" y="7271"/>
                    <a:pt x="5623" y="7151"/>
                    <a:pt x="5585" y="7039"/>
                  </a:cubicBezTo>
                  <a:lnTo>
                    <a:pt x="5391" y="6418"/>
                  </a:lnTo>
                  <a:cubicBezTo>
                    <a:pt x="5381" y="6381"/>
                    <a:pt x="5391" y="6334"/>
                    <a:pt x="5428" y="6316"/>
                  </a:cubicBezTo>
                  <a:cubicBezTo>
                    <a:pt x="5641" y="6177"/>
                    <a:pt x="5836" y="6010"/>
                    <a:pt x="6003" y="5824"/>
                  </a:cubicBezTo>
                  <a:cubicBezTo>
                    <a:pt x="6019" y="5808"/>
                    <a:pt x="6042" y="5798"/>
                    <a:pt x="6065" y="5798"/>
                  </a:cubicBezTo>
                  <a:cubicBezTo>
                    <a:pt x="6082" y="5798"/>
                    <a:pt x="6099" y="5803"/>
                    <a:pt x="6114" y="5815"/>
                  </a:cubicBezTo>
                  <a:lnTo>
                    <a:pt x="6699" y="6112"/>
                  </a:lnTo>
                  <a:cubicBezTo>
                    <a:pt x="6728" y="6129"/>
                    <a:pt x="6761" y="6136"/>
                    <a:pt x="6796" y="6136"/>
                  </a:cubicBezTo>
                  <a:cubicBezTo>
                    <a:pt x="6816" y="6136"/>
                    <a:pt x="6836" y="6134"/>
                    <a:pt x="6856" y="6130"/>
                  </a:cubicBezTo>
                  <a:cubicBezTo>
                    <a:pt x="6903" y="6112"/>
                    <a:pt x="6949" y="6075"/>
                    <a:pt x="6977" y="6028"/>
                  </a:cubicBezTo>
                  <a:lnTo>
                    <a:pt x="7441" y="5128"/>
                  </a:lnTo>
                  <a:cubicBezTo>
                    <a:pt x="7496" y="5026"/>
                    <a:pt x="7459" y="4896"/>
                    <a:pt x="7357" y="4841"/>
                  </a:cubicBezTo>
                  <a:lnTo>
                    <a:pt x="6773" y="4544"/>
                  </a:lnTo>
                  <a:cubicBezTo>
                    <a:pt x="6736" y="4525"/>
                    <a:pt x="6717" y="4479"/>
                    <a:pt x="6727" y="4442"/>
                  </a:cubicBezTo>
                  <a:cubicBezTo>
                    <a:pt x="6782" y="4191"/>
                    <a:pt x="6801" y="3941"/>
                    <a:pt x="6791" y="3691"/>
                  </a:cubicBezTo>
                  <a:cubicBezTo>
                    <a:pt x="6791" y="3653"/>
                    <a:pt x="6819" y="3616"/>
                    <a:pt x="6856" y="3598"/>
                  </a:cubicBezTo>
                  <a:lnTo>
                    <a:pt x="7478" y="3403"/>
                  </a:lnTo>
                  <a:cubicBezTo>
                    <a:pt x="7589" y="3366"/>
                    <a:pt x="7654" y="3255"/>
                    <a:pt x="7617" y="3143"/>
                  </a:cubicBezTo>
                  <a:lnTo>
                    <a:pt x="7311" y="2178"/>
                  </a:lnTo>
                  <a:cubicBezTo>
                    <a:pt x="7281" y="2088"/>
                    <a:pt x="7202" y="2029"/>
                    <a:pt x="7115" y="2029"/>
                  </a:cubicBezTo>
                  <a:cubicBezTo>
                    <a:pt x="7094" y="2029"/>
                    <a:pt x="7073" y="2032"/>
                    <a:pt x="7051" y="2039"/>
                  </a:cubicBezTo>
                  <a:lnTo>
                    <a:pt x="6420" y="2234"/>
                  </a:lnTo>
                  <a:cubicBezTo>
                    <a:pt x="6410" y="2239"/>
                    <a:pt x="6400" y="2241"/>
                    <a:pt x="6389" y="2241"/>
                  </a:cubicBezTo>
                  <a:cubicBezTo>
                    <a:pt x="6360" y="2241"/>
                    <a:pt x="6332" y="2224"/>
                    <a:pt x="6318" y="2197"/>
                  </a:cubicBezTo>
                  <a:cubicBezTo>
                    <a:pt x="6179" y="1984"/>
                    <a:pt x="6021" y="1798"/>
                    <a:pt x="5836" y="1622"/>
                  </a:cubicBezTo>
                  <a:cubicBezTo>
                    <a:pt x="5808" y="1594"/>
                    <a:pt x="5799" y="1548"/>
                    <a:pt x="5817" y="1511"/>
                  </a:cubicBezTo>
                  <a:lnTo>
                    <a:pt x="6124" y="935"/>
                  </a:lnTo>
                  <a:cubicBezTo>
                    <a:pt x="6142" y="880"/>
                    <a:pt x="6151" y="824"/>
                    <a:pt x="6133" y="778"/>
                  </a:cubicBezTo>
                  <a:cubicBezTo>
                    <a:pt x="6114" y="722"/>
                    <a:pt x="6077" y="676"/>
                    <a:pt x="6031" y="648"/>
                  </a:cubicBezTo>
                  <a:lnTo>
                    <a:pt x="5131" y="184"/>
                  </a:lnTo>
                  <a:cubicBezTo>
                    <a:pt x="5096" y="166"/>
                    <a:pt x="5060" y="160"/>
                    <a:pt x="5027" y="160"/>
                  </a:cubicBezTo>
                  <a:cubicBezTo>
                    <a:pt x="5008" y="160"/>
                    <a:pt x="4990" y="162"/>
                    <a:pt x="4973" y="165"/>
                  </a:cubicBezTo>
                  <a:cubicBezTo>
                    <a:pt x="4918" y="184"/>
                    <a:pt x="4871" y="221"/>
                    <a:pt x="4853" y="267"/>
                  </a:cubicBezTo>
                  <a:lnTo>
                    <a:pt x="4546" y="852"/>
                  </a:lnTo>
                  <a:cubicBezTo>
                    <a:pt x="4531" y="883"/>
                    <a:pt x="4497" y="901"/>
                    <a:pt x="4464" y="901"/>
                  </a:cubicBezTo>
                  <a:cubicBezTo>
                    <a:pt x="4457" y="901"/>
                    <a:pt x="4451" y="900"/>
                    <a:pt x="4444" y="898"/>
                  </a:cubicBezTo>
                  <a:cubicBezTo>
                    <a:pt x="4234" y="858"/>
                    <a:pt x="4010" y="832"/>
                    <a:pt x="3790" y="832"/>
                  </a:cubicBezTo>
                  <a:cubicBezTo>
                    <a:pt x="3758" y="832"/>
                    <a:pt x="3725" y="832"/>
                    <a:pt x="3693" y="833"/>
                  </a:cubicBezTo>
                  <a:cubicBezTo>
                    <a:pt x="3689" y="834"/>
                    <a:pt x="3685" y="835"/>
                    <a:pt x="3681" y="835"/>
                  </a:cubicBezTo>
                  <a:cubicBezTo>
                    <a:pt x="3648" y="835"/>
                    <a:pt x="3618" y="802"/>
                    <a:pt x="3610" y="768"/>
                  </a:cubicBezTo>
                  <a:lnTo>
                    <a:pt x="3405" y="147"/>
                  </a:lnTo>
                  <a:cubicBezTo>
                    <a:pt x="3382" y="55"/>
                    <a:pt x="3296" y="1"/>
                    <a:pt x="3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9" name="Google Shape;2129;p43"/>
            <p:cNvSpPr/>
            <p:nvPr/>
          </p:nvSpPr>
          <p:spPr>
            <a:xfrm>
              <a:off x="831825" y="2596225"/>
              <a:ext cx="95800" cy="95400"/>
            </a:xfrm>
            <a:custGeom>
              <a:avLst/>
              <a:gdLst/>
              <a:ahLst/>
              <a:cxnLst/>
              <a:rect l="l" t="t" r="r" b="b"/>
              <a:pathLst>
                <a:path w="3832" h="3816" extrusionOk="0">
                  <a:moveTo>
                    <a:pt x="1927" y="1036"/>
                  </a:moveTo>
                  <a:cubicBezTo>
                    <a:pt x="1977" y="1036"/>
                    <a:pt x="2028" y="1040"/>
                    <a:pt x="2078" y="1049"/>
                  </a:cubicBezTo>
                  <a:cubicBezTo>
                    <a:pt x="2607" y="1151"/>
                    <a:pt x="2922" y="1698"/>
                    <a:pt x="2737" y="2199"/>
                  </a:cubicBezTo>
                  <a:cubicBezTo>
                    <a:pt x="2615" y="2550"/>
                    <a:pt x="2278" y="2779"/>
                    <a:pt x="1914" y="2779"/>
                  </a:cubicBezTo>
                  <a:cubicBezTo>
                    <a:pt x="1864" y="2779"/>
                    <a:pt x="1814" y="2774"/>
                    <a:pt x="1763" y="2765"/>
                  </a:cubicBezTo>
                  <a:cubicBezTo>
                    <a:pt x="1234" y="2663"/>
                    <a:pt x="919" y="2116"/>
                    <a:pt x="1104" y="1615"/>
                  </a:cubicBezTo>
                  <a:cubicBezTo>
                    <a:pt x="1227" y="1265"/>
                    <a:pt x="1564" y="1036"/>
                    <a:pt x="1927" y="1036"/>
                  </a:cubicBezTo>
                  <a:close/>
                  <a:moveTo>
                    <a:pt x="1967" y="1"/>
                  </a:moveTo>
                  <a:cubicBezTo>
                    <a:pt x="1921" y="1"/>
                    <a:pt x="1884" y="29"/>
                    <a:pt x="1874" y="66"/>
                  </a:cubicBezTo>
                  <a:lnTo>
                    <a:pt x="1828" y="390"/>
                  </a:lnTo>
                  <a:cubicBezTo>
                    <a:pt x="1819" y="428"/>
                    <a:pt x="1791" y="446"/>
                    <a:pt x="1763" y="455"/>
                  </a:cubicBezTo>
                  <a:cubicBezTo>
                    <a:pt x="1633" y="465"/>
                    <a:pt x="1512" y="493"/>
                    <a:pt x="1401" y="539"/>
                  </a:cubicBezTo>
                  <a:cubicBezTo>
                    <a:pt x="1392" y="541"/>
                    <a:pt x="1383" y="542"/>
                    <a:pt x="1374" y="542"/>
                  </a:cubicBezTo>
                  <a:cubicBezTo>
                    <a:pt x="1347" y="542"/>
                    <a:pt x="1322" y="532"/>
                    <a:pt x="1308" y="511"/>
                  </a:cubicBezTo>
                  <a:lnTo>
                    <a:pt x="1123" y="242"/>
                  </a:lnTo>
                  <a:cubicBezTo>
                    <a:pt x="1107" y="226"/>
                    <a:pt x="1084" y="216"/>
                    <a:pt x="1061" y="216"/>
                  </a:cubicBezTo>
                  <a:cubicBezTo>
                    <a:pt x="1044" y="216"/>
                    <a:pt x="1027" y="221"/>
                    <a:pt x="1011" y="233"/>
                  </a:cubicBezTo>
                  <a:lnTo>
                    <a:pt x="603" y="530"/>
                  </a:lnTo>
                  <a:cubicBezTo>
                    <a:pt x="566" y="548"/>
                    <a:pt x="557" y="604"/>
                    <a:pt x="585" y="632"/>
                  </a:cubicBezTo>
                  <a:lnTo>
                    <a:pt x="780" y="901"/>
                  </a:lnTo>
                  <a:cubicBezTo>
                    <a:pt x="798" y="929"/>
                    <a:pt x="798" y="966"/>
                    <a:pt x="770" y="993"/>
                  </a:cubicBezTo>
                  <a:cubicBezTo>
                    <a:pt x="696" y="1086"/>
                    <a:pt x="631" y="1188"/>
                    <a:pt x="575" y="1309"/>
                  </a:cubicBezTo>
                  <a:cubicBezTo>
                    <a:pt x="568" y="1332"/>
                    <a:pt x="541" y="1348"/>
                    <a:pt x="517" y="1348"/>
                  </a:cubicBezTo>
                  <a:cubicBezTo>
                    <a:pt x="511" y="1348"/>
                    <a:pt x="506" y="1348"/>
                    <a:pt x="501" y="1346"/>
                  </a:cubicBezTo>
                  <a:lnTo>
                    <a:pt x="177" y="1300"/>
                  </a:lnTo>
                  <a:cubicBezTo>
                    <a:pt x="170" y="1298"/>
                    <a:pt x="165" y="1298"/>
                    <a:pt x="159" y="1298"/>
                  </a:cubicBezTo>
                  <a:cubicBezTo>
                    <a:pt x="121" y="1298"/>
                    <a:pt x="92" y="1323"/>
                    <a:pt x="84" y="1355"/>
                  </a:cubicBezTo>
                  <a:lnTo>
                    <a:pt x="10" y="1865"/>
                  </a:lnTo>
                  <a:cubicBezTo>
                    <a:pt x="0" y="1903"/>
                    <a:pt x="28" y="1940"/>
                    <a:pt x="75" y="1949"/>
                  </a:cubicBezTo>
                  <a:lnTo>
                    <a:pt x="399" y="2005"/>
                  </a:lnTo>
                  <a:cubicBezTo>
                    <a:pt x="427" y="2005"/>
                    <a:pt x="455" y="2032"/>
                    <a:pt x="455" y="2070"/>
                  </a:cubicBezTo>
                  <a:cubicBezTo>
                    <a:pt x="473" y="2190"/>
                    <a:pt x="501" y="2311"/>
                    <a:pt x="548" y="2431"/>
                  </a:cubicBezTo>
                  <a:cubicBezTo>
                    <a:pt x="557" y="2459"/>
                    <a:pt x="548" y="2496"/>
                    <a:pt x="520" y="2515"/>
                  </a:cubicBezTo>
                  <a:lnTo>
                    <a:pt x="251" y="2710"/>
                  </a:lnTo>
                  <a:cubicBezTo>
                    <a:pt x="214" y="2728"/>
                    <a:pt x="204" y="2775"/>
                    <a:pt x="232" y="2812"/>
                  </a:cubicBezTo>
                  <a:lnTo>
                    <a:pt x="529" y="3229"/>
                  </a:lnTo>
                  <a:cubicBezTo>
                    <a:pt x="545" y="3245"/>
                    <a:pt x="568" y="3255"/>
                    <a:pt x="591" y="3255"/>
                  </a:cubicBezTo>
                  <a:cubicBezTo>
                    <a:pt x="608" y="3255"/>
                    <a:pt x="625" y="3250"/>
                    <a:pt x="640" y="3238"/>
                  </a:cubicBezTo>
                  <a:lnTo>
                    <a:pt x="900" y="3053"/>
                  </a:lnTo>
                  <a:cubicBezTo>
                    <a:pt x="914" y="3044"/>
                    <a:pt x="930" y="3039"/>
                    <a:pt x="947" y="3039"/>
                  </a:cubicBezTo>
                  <a:cubicBezTo>
                    <a:pt x="963" y="3039"/>
                    <a:pt x="979" y="3044"/>
                    <a:pt x="993" y="3053"/>
                  </a:cubicBezTo>
                  <a:cubicBezTo>
                    <a:pt x="1086" y="3127"/>
                    <a:pt x="1197" y="3192"/>
                    <a:pt x="1308" y="3248"/>
                  </a:cubicBezTo>
                  <a:cubicBezTo>
                    <a:pt x="1336" y="3257"/>
                    <a:pt x="1355" y="3294"/>
                    <a:pt x="1355" y="3322"/>
                  </a:cubicBezTo>
                  <a:lnTo>
                    <a:pt x="1299" y="3647"/>
                  </a:lnTo>
                  <a:cubicBezTo>
                    <a:pt x="1290" y="3693"/>
                    <a:pt x="1327" y="3730"/>
                    <a:pt x="1364" y="3739"/>
                  </a:cubicBezTo>
                  <a:lnTo>
                    <a:pt x="1865" y="3814"/>
                  </a:lnTo>
                  <a:cubicBezTo>
                    <a:pt x="1871" y="3815"/>
                    <a:pt x="1877" y="3815"/>
                    <a:pt x="1883" y="3815"/>
                  </a:cubicBezTo>
                  <a:cubicBezTo>
                    <a:pt x="1921" y="3815"/>
                    <a:pt x="1950" y="3790"/>
                    <a:pt x="1958" y="3758"/>
                  </a:cubicBezTo>
                  <a:lnTo>
                    <a:pt x="2004" y="3433"/>
                  </a:lnTo>
                  <a:cubicBezTo>
                    <a:pt x="2013" y="3396"/>
                    <a:pt x="2041" y="3368"/>
                    <a:pt x="2069" y="3368"/>
                  </a:cubicBezTo>
                  <a:cubicBezTo>
                    <a:pt x="2199" y="3350"/>
                    <a:pt x="2320" y="3322"/>
                    <a:pt x="2431" y="3276"/>
                  </a:cubicBezTo>
                  <a:cubicBezTo>
                    <a:pt x="2440" y="3273"/>
                    <a:pt x="2449" y="3272"/>
                    <a:pt x="2457" y="3272"/>
                  </a:cubicBezTo>
                  <a:cubicBezTo>
                    <a:pt x="2482" y="3272"/>
                    <a:pt x="2503" y="3282"/>
                    <a:pt x="2524" y="3303"/>
                  </a:cubicBezTo>
                  <a:lnTo>
                    <a:pt x="2709" y="3572"/>
                  </a:lnTo>
                  <a:cubicBezTo>
                    <a:pt x="2726" y="3595"/>
                    <a:pt x="2750" y="3607"/>
                    <a:pt x="2774" y="3607"/>
                  </a:cubicBezTo>
                  <a:cubicBezTo>
                    <a:pt x="2790" y="3607"/>
                    <a:pt x="2806" y="3602"/>
                    <a:pt x="2820" y="3591"/>
                  </a:cubicBezTo>
                  <a:lnTo>
                    <a:pt x="3229" y="3294"/>
                  </a:lnTo>
                  <a:cubicBezTo>
                    <a:pt x="3266" y="3266"/>
                    <a:pt x="3275" y="3220"/>
                    <a:pt x="3247" y="3183"/>
                  </a:cubicBezTo>
                  <a:lnTo>
                    <a:pt x="3052" y="2923"/>
                  </a:lnTo>
                  <a:cubicBezTo>
                    <a:pt x="3034" y="2895"/>
                    <a:pt x="3034" y="2858"/>
                    <a:pt x="3052" y="2830"/>
                  </a:cubicBezTo>
                  <a:cubicBezTo>
                    <a:pt x="3136" y="2737"/>
                    <a:pt x="3201" y="2626"/>
                    <a:pt x="3247" y="2515"/>
                  </a:cubicBezTo>
                  <a:cubicBezTo>
                    <a:pt x="3266" y="2487"/>
                    <a:pt x="3294" y="2468"/>
                    <a:pt x="3331" y="2468"/>
                  </a:cubicBezTo>
                  <a:lnTo>
                    <a:pt x="3655" y="2524"/>
                  </a:lnTo>
                  <a:cubicBezTo>
                    <a:pt x="3661" y="2525"/>
                    <a:pt x="3667" y="2526"/>
                    <a:pt x="3673" y="2526"/>
                  </a:cubicBezTo>
                  <a:cubicBezTo>
                    <a:pt x="3711" y="2526"/>
                    <a:pt x="3739" y="2500"/>
                    <a:pt x="3739" y="2459"/>
                  </a:cubicBezTo>
                  <a:lnTo>
                    <a:pt x="3822" y="1958"/>
                  </a:lnTo>
                  <a:cubicBezTo>
                    <a:pt x="3832" y="1921"/>
                    <a:pt x="3804" y="1875"/>
                    <a:pt x="3757" y="1875"/>
                  </a:cubicBezTo>
                  <a:lnTo>
                    <a:pt x="3433" y="1819"/>
                  </a:lnTo>
                  <a:cubicBezTo>
                    <a:pt x="3405" y="1810"/>
                    <a:pt x="3377" y="1791"/>
                    <a:pt x="3377" y="1754"/>
                  </a:cubicBezTo>
                  <a:cubicBezTo>
                    <a:pt x="3359" y="1634"/>
                    <a:pt x="3331" y="1513"/>
                    <a:pt x="3284" y="1392"/>
                  </a:cubicBezTo>
                  <a:cubicBezTo>
                    <a:pt x="3275" y="1365"/>
                    <a:pt x="3284" y="1327"/>
                    <a:pt x="3312" y="1309"/>
                  </a:cubicBezTo>
                  <a:lnTo>
                    <a:pt x="3581" y="1114"/>
                  </a:lnTo>
                  <a:cubicBezTo>
                    <a:pt x="3609" y="1086"/>
                    <a:pt x="3618" y="1040"/>
                    <a:pt x="3600" y="1012"/>
                  </a:cubicBezTo>
                  <a:lnTo>
                    <a:pt x="3294" y="595"/>
                  </a:lnTo>
                  <a:cubicBezTo>
                    <a:pt x="3282" y="577"/>
                    <a:pt x="3258" y="566"/>
                    <a:pt x="3233" y="566"/>
                  </a:cubicBezTo>
                  <a:cubicBezTo>
                    <a:pt x="3219" y="566"/>
                    <a:pt x="3205" y="569"/>
                    <a:pt x="3192" y="576"/>
                  </a:cubicBezTo>
                  <a:lnTo>
                    <a:pt x="2922" y="771"/>
                  </a:lnTo>
                  <a:cubicBezTo>
                    <a:pt x="2913" y="780"/>
                    <a:pt x="2897" y="785"/>
                    <a:pt x="2881" y="785"/>
                  </a:cubicBezTo>
                  <a:cubicBezTo>
                    <a:pt x="2865" y="785"/>
                    <a:pt x="2848" y="780"/>
                    <a:pt x="2839" y="771"/>
                  </a:cubicBezTo>
                  <a:cubicBezTo>
                    <a:pt x="2737" y="697"/>
                    <a:pt x="2635" y="632"/>
                    <a:pt x="2524" y="576"/>
                  </a:cubicBezTo>
                  <a:cubicBezTo>
                    <a:pt x="2486" y="557"/>
                    <a:pt x="2468" y="530"/>
                    <a:pt x="2477" y="493"/>
                  </a:cubicBezTo>
                  <a:lnTo>
                    <a:pt x="2533" y="168"/>
                  </a:lnTo>
                  <a:cubicBezTo>
                    <a:pt x="2533" y="131"/>
                    <a:pt x="2505" y="94"/>
                    <a:pt x="2468" y="84"/>
                  </a:cubicBezTo>
                  <a:lnTo>
                    <a:pt x="19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0" name="Google Shape;2130;p43"/>
            <p:cNvSpPr/>
            <p:nvPr/>
          </p:nvSpPr>
          <p:spPr>
            <a:xfrm>
              <a:off x="830200" y="2594850"/>
              <a:ext cx="98825" cy="98350"/>
            </a:xfrm>
            <a:custGeom>
              <a:avLst/>
              <a:gdLst/>
              <a:ahLst/>
              <a:cxnLst/>
              <a:rect l="l" t="t" r="r" b="b"/>
              <a:pathLst>
                <a:path w="3953" h="3934" extrusionOk="0">
                  <a:moveTo>
                    <a:pt x="1986" y="1151"/>
                  </a:moveTo>
                  <a:cubicBezTo>
                    <a:pt x="2032" y="1151"/>
                    <a:pt x="2088" y="1160"/>
                    <a:pt x="2134" y="1160"/>
                  </a:cubicBezTo>
                  <a:cubicBezTo>
                    <a:pt x="2366" y="1206"/>
                    <a:pt x="2570" y="1355"/>
                    <a:pt x="2691" y="1559"/>
                  </a:cubicBezTo>
                  <a:cubicBezTo>
                    <a:pt x="2811" y="1763"/>
                    <a:pt x="2830" y="2013"/>
                    <a:pt x="2746" y="2236"/>
                  </a:cubicBezTo>
                  <a:cubicBezTo>
                    <a:pt x="2632" y="2564"/>
                    <a:pt x="2314" y="2776"/>
                    <a:pt x="1973" y="2776"/>
                  </a:cubicBezTo>
                  <a:cubicBezTo>
                    <a:pt x="1928" y="2776"/>
                    <a:pt x="1882" y="2772"/>
                    <a:pt x="1837" y="2765"/>
                  </a:cubicBezTo>
                  <a:cubicBezTo>
                    <a:pt x="1605" y="2718"/>
                    <a:pt x="1401" y="2570"/>
                    <a:pt x="1281" y="2366"/>
                  </a:cubicBezTo>
                  <a:cubicBezTo>
                    <a:pt x="1160" y="2162"/>
                    <a:pt x="1141" y="1911"/>
                    <a:pt x="1225" y="1689"/>
                  </a:cubicBezTo>
                  <a:cubicBezTo>
                    <a:pt x="1336" y="1364"/>
                    <a:pt x="1652" y="1151"/>
                    <a:pt x="1986" y="1151"/>
                  </a:cubicBezTo>
                  <a:close/>
                  <a:moveTo>
                    <a:pt x="1985" y="1033"/>
                  </a:moveTo>
                  <a:cubicBezTo>
                    <a:pt x="1600" y="1033"/>
                    <a:pt x="1243" y="1278"/>
                    <a:pt x="1114" y="1651"/>
                  </a:cubicBezTo>
                  <a:cubicBezTo>
                    <a:pt x="1021" y="1902"/>
                    <a:pt x="1049" y="2189"/>
                    <a:pt x="1179" y="2421"/>
                  </a:cubicBezTo>
                  <a:cubicBezTo>
                    <a:pt x="1318" y="2663"/>
                    <a:pt x="1550" y="2830"/>
                    <a:pt x="1819" y="2876"/>
                  </a:cubicBezTo>
                  <a:cubicBezTo>
                    <a:pt x="1874" y="2885"/>
                    <a:pt x="1930" y="2895"/>
                    <a:pt x="1986" y="2895"/>
                  </a:cubicBezTo>
                  <a:cubicBezTo>
                    <a:pt x="2366" y="2895"/>
                    <a:pt x="2728" y="2653"/>
                    <a:pt x="2858" y="2282"/>
                  </a:cubicBezTo>
                  <a:cubicBezTo>
                    <a:pt x="2950" y="2023"/>
                    <a:pt x="2923" y="1735"/>
                    <a:pt x="2793" y="1503"/>
                  </a:cubicBezTo>
                  <a:cubicBezTo>
                    <a:pt x="2654" y="1262"/>
                    <a:pt x="2422" y="1104"/>
                    <a:pt x="2153" y="1048"/>
                  </a:cubicBezTo>
                  <a:cubicBezTo>
                    <a:pt x="2097" y="1038"/>
                    <a:pt x="2041" y="1033"/>
                    <a:pt x="1985" y="1033"/>
                  </a:cubicBezTo>
                  <a:close/>
                  <a:moveTo>
                    <a:pt x="2013" y="112"/>
                  </a:moveTo>
                  <a:lnTo>
                    <a:pt x="2524" y="195"/>
                  </a:lnTo>
                  <a:cubicBezTo>
                    <a:pt x="2524" y="195"/>
                    <a:pt x="2533" y="204"/>
                    <a:pt x="2533" y="204"/>
                  </a:cubicBezTo>
                  <a:cubicBezTo>
                    <a:pt x="2533" y="204"/>
                    <a:pt x="2533" y="214"/>
                    <a:pt x="2533" y="214"/>
                  </a:cubicBezTo>
                  <a:lnTo>
                    <a:pt x="2487" y="538"/>
                  </a:lnTo>
                  <a:cubicBezTo>
                    <a:pt x="2477" y="603"/>
                    <a:pt x="2505" y="659"/>
                    <a:pt x="2561" y="687"/>
                  </a:cubicBezTo>
                  <a:cubicBezTo>
                    <a:pt x="2672" y="733"/>
                    <a:pt x="2774" y="798"/>
                    <a:pt x="2867" y="872"/>
                  </a:cubicBezTo>
                  <a:cubicBezTo>
                    <a:pt x="2890" y="891"/>
                    <a:pt x="2918" y="900"/>
                    <a:pt x="2946" y="900"/>
                  </a:cubicBezTo>
                  <a:cubicBezTo>
                    <a:pt x="2974" y="900"/>
                    <a:pt x="3001" y="891"/>
                    <a:pt x="3025" y="872"/>
                  </a:cubicBezTo>
                  <a:lnTo>
                    <a:pt x="3294" y="677"/>
                  </a:lnTo>
                  <a:cubicBezTo>
                    <a:pt x="3294" y="677"/>
                    <a:pt x="3312" y="677"/>
                    <a:pt x="3312" y="687"/>
                  </a:cubicBezTo>
                  <a:lnTo>
                    <a:pt x="3618" y="1095"/>
                  </a:lnTo>
                  <a:cubicBezTo>
                    <a:pt x="3618" y="1104"/>
                    <a:pt x="3618" y="1104"/>
                    <a:pt x="3618" y="1113"/>
                  </a:cubicBezTo>
                  <a:cubicBezTo>
                    <a:pt x="3618" y="1113"/>
                    <a:pt x="3618" y="1113"/>
                    <a:pt x="3609" y="1123"/>
                  </a:cubicBezTo>
                  <a:lnTo>
                    <a:pt x="3340" y="1317"/>
                  </a:lnTo>
                  <a:cubicBezTo>
                    <a:pt x="3294" y="1345"/>
                    <a:pt x="3275" y="1410"/>
                    <a:pt x="3294" y="1466"/>
                  </a:cubicBezTo>
                  <a:cubicBezTo>
                    <a:pt x="3340" y="1577"/>
                    <a:pt x="3368" y="1698"/>
                    <a:pt x="3377" y="1818"/>
                  </a:cubicBezTo>
                  <a:cubicBezTo>
                    <a:pt x="3386" y="1874"/>
                    <a:pt x="3433" y="1920"/>
                    <a:pt x="3488" y="1930"/>
                  </a:cubicBezTo>
                  <a:lnTo>
                    <a:pt x="3813" y="1985"/>
                  </a:lnTo>
                  <a:cubicBezTo>
                    <a:pt x="3822" y="1985"/>
                    <a:pt x="3832" y="1995"/>
                    <a:pt x="3832" y="2004"/>
                  </a:cubicBezTo>
                  <a:lnTo>
                    <a:pt x="3748" y="2505"/>
                  </a:lnTo>
                  <a:cubicBezTo>
                    <a:pt x="3748" y="2514"/>
                    <a:pt x="3739" y="2523"/>
                    <a:pt x="3730" y="2523"/>
                  </a:cubicBezTo>
                  <a:lnTo>
                    <a:pt x="3405" y="2468"/>
                  </a:lnTo>
                  <a:cubicBezTo>
                    <a:pt x="3398" y="2467"/>
                    <a:pt x="3391" y="2466"/>
                    <a:pt x="3383" y="2466"/>
                  </a:cubicBezTo>
                  <a:cubicBezTo>
                    <a:pt x="3334" y="2466"/>
                    <a:pt x="3282" y="2493"/>
                    <a:pt x="3266" y="2542"/>
                  </a:cubicBezTo>
                  <a:cubicBezTo>
                    <a:pt x="3210" y="2653"/>
                    <a:pt x="3154" y="2755"/>
                    <a:pt x="3080" y="2848"/>
                  </a:cubicBezTo>
                  <a:cubicBezTo>
                    <a:pt x="3043" y="2895"/>
                    <a:pt x="3034" y="2959"/>
                    <a:pt x="3071" y="3006"/>
                  </a:cubicBezTo>
                  <a:lnTo>
                    <a:pt x="3266" y="3275"/>
                  </a:lnTo>
                  <a:cubicBezTo>
                    <a:pt x="3275" y="3284"/>
                    <a:pt x="3266" y="3293"/>
                    <a:pt x="3266" y="3303"/>
                  </a:cubicBezTo>
                  <a:lnTo>
                    <a:pt x="2848" y="3600"/>
                  </a:lnTo>
                  <a:cubicBezTo>
                    <a:pt x="2845" y="3603"/>
                    <a:pt x="2842" y="3604"/>
                    <a:pt x="2839" y="3604"/>
                  </a:cubicBezTo>
                  <a:cubicBezTo>
                    <a:pt x="2833" y="3604"/>
                    <a:pt x="2827" y="3600"/>
                    <a:pt x="2821" y="3600"/>
                  </a:cubicBezTo>
                  <a:lnTo>
                    <a:pt x="2635" y="3331"/>
                  </a:lnTo>
                  <a:cubicBezTo>
                    <a:pt x="2607" y="3296"/>
                    <a:pt x="2565" y="3277"/>
                    <a:pt x="2522" y="3277"/>
                  </a:cubicBezTo>
                  <a:cubicBezTo>
                    <a:pt x="2507" y="3277"/>
                    <a:pt x="2492" y="3279"/>
                    <a:pt x="2477" y="3284"/>
                  </a:cubicBezTo>
                  <a:cubicBezTo>
                    <a:pt x="2366" y="3321"/>
                    <a:pt x="2245" y="3349"/>
                    <a:pt x="2134" y="3368"/>
                  </a:cubicBezTo>
                  <a:cubicBezTo>
                    <a:pt x="2069" y="3368"/>
                    <a:pt x="2023" y="3414"/>
                    <a:pt x="2013" y="3479"/>
                  </a:cubicBezTo>
                  <a:lnTo>
                    <a:pt x="1967" y="3804"/>
                  </a:lnTo>
                  <a:cubicBezTo>
                    <a:pt x="1958" y="3813"/>
                    <a:pt x="1949" y="3813"/>
                    <a:pt x="1939" y="3813"/>
                  </a:cubicBezTo>
                  <a:lnTo>
                    <a:pt x="1438" y="3739"/>
                  </a:lnTo>
                  <a:cubicBezTo>
                    <a:pt x="1429" y="3739"/>
                    <a:pt x="1420" y="3729"/>
                    <a:pt x="1429" y="3720"/>
                  </a:cubicBezTo>
                  <a:lnTo>
                    <a:pt x="1475" y="3395"/>
                  </a:lnTo>
                  <a:cubicBezTo>
                    <a:pt x="1485" y="3331"/>
                    <a:pt x="1457" y="3275"/>
                    <a:pt x="1401" y="3247"/>
                  </a:cubicBezTo>
                  <a:cubicBezTo>
                    <a:pt x="1290" y="3201"/>
                    <a:pt x="1188" y="3136"/>
                    <a:pt x="1095" y="3061"/>
                  </a:cubicBezTo>
                  <a:cubicBezTo>
                    <a:pt x="1076" y="3043"/>
                    <a:pt x="1049" y="3034"/>
                    <a:pt x="1012" y="3034"/>
                  </a:cubicBezTo>
                  <a:cubicBezTo>
                    <a:pt x="984" y="3034"/>
                    <a:pt x="956" y="3043"/>
                    <a:pt x="937" y="3061"/>
                  </a:cubicBezTo>
                  <a:lnTo>
                    <a:pt x="668" y="3247"/>
                  </a:lnTo>
                  <a:cubicBezTo>
                    <a:pt x="668" y="3256"/>
                    <a:pt x="659" y="3256"/>
                    <a:pt x="659" y="3256"/>
                  </a:cubicBezTo>
                  <a:cubicBezTo>
                    <a:pt x="659" y="3256"/>
                    <a:pt x="650" y="3256"/>
                    <a:pt x="650" y="3247"/>
                  </a:cubicBezTo>
                  <a:lnTo>
                    <a:pt x="344" y="2839"/>
                  </a:lnTo>
                  <a:cubicBezTo>
                    <a:pt x="344" y="2830"/>
                    <a:pt x="344" y="2830"/>
                    <a:pt x="344" y="2820"/>
                  </a:cubicBezTo>
                  <a:cubicBezTo>
                    <a:pt x="344" y="2820"/>
                    <a:pt x="344" y="2811"/>
                    <a:pt x="353" y="2811"/>
                  </a:cubicBezTo>
                  <a:lnTo>
                    <a:pt x="613" y="2616"/>
                  </a:lnTo>
                  <a:cubicBezTo>
                    <a:pt x="668" y="2579"/>
                    <a:pt x="687" y="2523"/>
                    <a:pt x="668" y="2468"/>
                  </a:cubicBezTo>
                  <a:cubicBezTo>
                    <a:pt x="622" y="2356"/>
                    <a:pt x="594" y="2236"/>
                    <a:pt x="585" y="2115"/>
                  </a:cubicBezTo>
                  <a:cubicBezTo>
                    <a:pt x="576" y="2060"/>
                    <a:pt x="529" y="2013"/>
                    <a:pt x="474" y="2004"/>
                  </a:cubicBezTo>
                  <a:lnTo>
                    <a:pt x="149" y="1948"/>
                  </a:lnTo>
                  <a:cubicBezTo>
                    <a:pt x="130" y="1948"/>
                    <a:pt x="130" y="1939"/>
                    <a:pt x="130" y="1930"/>
                  </a:cubicBezTo>
                  <a:lnTo>
                    <a:pt x="214" y="1429"/>
                  </a:lnTo>
                  <a:cubicBezTo>
                    <a:pt x="214" y="1420"/>
                    <a:pt x="223" y="1410"/>
                    <a:pt x="232" y="1410"/>
                  </a:cubicBezTo>
                  <a:lnTo>
                    <a:pt x="557" y="1466"/>
                  </a:lnTo>
                  <a:cubicBezTo>
                    <a:pt x="563" y="1467"/>
                    <a:pt x="569" y="1467"/>
                    <a:pt x="574" y="1467"/>
                  </a:cubicBezTo>
                  <a:cubicBezTo>
                    <a:pt x="624" y="1467"/>
                    <a:pt x="671" y="1433"/>
                    <a:pt x="696" y="1392"/>
                  </a:cubicBezTo>
                  <a:cubicBezTo>
                    <a:pt x="743" y="1280"/>
                    <a:pt x="807" y="1178"/>
                    <a:pt x="882" y="1086"/>
                  </a:cubicBezTo>
                  <a:cubicBezTo>
                    <a:pt x="919" y="1039"/>
                    <a:pt x="919" y="974"/>
                    <a:pt x="891" y="919"/>
                  </a:cubicBezTo>
                  <a:lnTo>
                    <a:pt x="696" y="659"/>
                  </a:lnTo>
                  <a:cubicBezTo>
                    <a:pt x="687" y="650"/>
                    <a:pt x="696" y="640"/>
                    <a:pt x="696" y="631"/>
                  </a:cubicBezTo>
                  <a:lnTo>
                    <a:pt x="1114" y="334"/>
                  </a:lnTo>
                  <a:cubicBezTo>
                    <a:pt x="1118" y="330"/>
                    <a:pt x="1123" y="327"/>
                    <a:pt x="1126" y="327"/>
                  </a:cubicBezTo>
                  <a:cubicBezTo>
                    <a:pt x="1130" y="327"/>
                    <a:pt x="1132" y="330"/>
                    <a:pt x="1132" y="334"/>
                  </a:cubicBezTo>
                  <a:lnTo>
                    <a:pt x="1327" y="603"/>
                  </a:lnTo>
                  <a:cubicBezTo>
                    <a:pt x="1354" y="638"/>
                    <a:pt x="1397" y="657"/>
                    <a:pt x="1440" y="657"/>
                  </a:cubicBezTo>
                  <a:cubicBezTo>
                    <a:pt x="1455" y="657"/>
                    <a:pt x="1470" y="654"/>
                    <a:pt x="1485" y="650"/>
                  </a:cubicBezTo>
                  <a:cubicBezTo>
                    <a:pt x="1596" y="603"/>
                    <a:pt x="1707" y="575"/>
                    <a:pt x="1828" y="566"/>
                  </a:cubicBezTo>
                  <a:cubicBezTo>
                    <a:pt x="1893" y="557"/>
                    <a:pt x="1939" y="510"/>
                    <a:pt x="1949" y="455"/>
                  </a:cubicBezTo>
                  <a:lnTo>
                    <a:pt x="1995" y="130"/>
                  </a:lnTo>
                  <a:cubicBezTo>
                    <a:pt x="1995" y="121"/>
                    <a:pt x="2013" y="112"/>
                    <a:pt x="2013" y="112"/>
                  </a:cubicBezTo>
                  <a:close/>
                  <a:moveTo>
                    <a:pt x="2032" y="0"/>
                  </a:moveTo>
                  <a:cubicBezTo>
                    <a:pt x="2004" y="0"/>
                    <a:pt x="1967" y="0"/>
                    <a:pt x="1939" y="28"/>
                  </a:cubicBezTo>
                  <a:cubicBezTo>
                    <a:pt x="1911" y="47"/>
                    <a:pt x="1893" y="74"/>
                    <a:pt x="1884" y="112"/>
                  </a:cubicBezTo>
                  <a:lnTo>
                    <a:pt x="1828" y="436"/>
                  </a:lnTo>
                  <a:cubicBezTo>
                    <a:pt x="1828" y="445"/>
                    <a:pt x="1828" y="455"/>
                    <a:pt x="1819" y="455"/>
                  </a:cubicBezTo>
                  <a:cubicBezTo>
                    <a:pt x="1689" y="464"/>
                    <a:pt x="1559" y="492"/>
                    <a:pt x="1438" y="538"/>
                  </a:cubicBezTo>
                  <a:cubicBezTo>
                    <a:pt x="1438" y="541"/>
                    <a:pt x="1437" y="542"/>
                    <a:pt x="1436" y="542"/>
                  </a:cubicBezTo>
                  <a:cubicBezTo>
                    <a:pt x="1432" y="542"/>
                    <a:pt x="1426" y="538"/>
                    <a:pt x="1420" y="538"/>
                  </a:cubicBezTo>
                  <a:lnTo>
                    <a:pt x="1234" y="269"/>
                  </a:lnTo>
                  <a:cubicBezTo>
                    <a:pt x="1207" y="231"/>
                    <a:pt x="1167" y="212"/>
                    <a:pt x="1126" y="212"/>
                  </a:cubicBezTo>
                  <a:cubicBezTo>
                    <a:pt x="1097" y="212"/>
                    <a:pt x="1066" y="222"/>
                    <a:pt x="1039" y="241"/>
                  </a:cubicBezTo>
                  <a:lnTo>
                    <a:pt x="631" y="538"/>
                  </a:lnTo>
                  <a:cubicBezTo>
                    <a:pt x="566" y="575"/>
                    <a:pt x="557" y="659"/>
                    <a:pt x="603" y="724"/>
                  </a:cubicBezTo>
                  <a:lnTo>
                    <a:pt x="789" y="993"/>
                  </a:lnTo>
                  <a:cubicBezTo>
                    <a:pt x="798" y="993"/>
                    <a:pt x="798" y="1002"/>
                    <a:pt x="789" y="1011"/>
                  </a:cubicBezTo>
                  <a:cubicBezTo>
                    <a:pt x="715" y="1113"/>
                    <a:pt x="640" y="1225"/>
                    <a:pt x="594" y="1336"/>
                  </a:cubicBezTo>
                  <a:cubicBezTo>
                    <a:pt x="585" y="1345"/>
                    <a:pt x="576" y="1345"/>
                    <a:pt x="576" y="1345"/>
                  </a:cubicBezTo>
                  <a:lnTo>
                    <a:pt x="251" y="1299"/>
                  </a:lnTo>
                  <a:cubicBezTo>
                    <a:pt x="241" y="1296"/>
                    <a:pt x="231" y="1295"/>
                    <a:pt x="221" y="1295"/>
                  </a:cubicBezTo>
                  <a:cubicBezTo>
                    <a:pt x="195" y="1295"/>
                    <a:pt x="169" y="1304"/>
                    <a:pt x="149" y="1317"/>
                  </a:cubicBezTo>
                  <a:cubicBezTo>
                    <a:pt x="121" y="1336"/>
                    <a:pt x="102" y="1373"/>
                    <a:pt x="93" y="1410"/>
                  </a:cubicBezTo>
                  <a:lnTo>
                    <a:pt x="19" y="1911"/>
                  </a:lnTo>
                  <a:cubicBezTo>
                    <a:pt x="0" y="1985"/>
                    <a:pt x="56" y="2050"/>
                    <a:pt x="130" y="2060"/>
                  </a:cubicBezTo>
                  <a:lnTo>
                    <a:pt x="455" y="2115"/>
                  </a:lnTo>
                  <a:cubicBezTo>
                    <a:pt x="455" y="2115"/>
                    <a:pt x="464" y="2125"/>
                    <a:pt x="464" y="2125"/>
                  </a:cubicBezTo>
                  <a:cubicBezTo>
                    <a:pt x="483" y="2254"/>
                    <a:pt x="511" y="2384"/>
                    <a:pt x="557" y="2505"/>
                  </a:cubicBezTo>
                  <a:cubicBezTo>
                    <a:pt x="557" y="2514"/>
                    <a:pt x="557" y="2514"/>
                    <a:pt x="548" y="2523"/>
                  </a:cubicBezTo>
                  <a:lnTo>
                    <a:pt x="279" y="2718"/>
                  </a:lnTo>
                  <a:cubicBezTo>
                    <a:pt x="251" y="2737"/>
                    <a:pt x="232" y="2765"/>
                    <a:pt x="223" y="2802"/>
                  </a:cubicBezTo>
                  <a:cubicBezTo>
                    <a:pt x="223" y="2839"/>
                    <a:pt x="232" y="2876"/>
                    <a:pt x="251" y="2904"/>
                  </a:cubicBezTo>
                  <a:lnTo>
                    <a:pt x="548" y="3312"/>
                  </a:lnTo>
                  <a:cubicBezTo>
                    <a:pt x="566" y="3349"/>
                    <a:pt x="603" y="3368"/>
                    <a:pt x="640" y="3368"/>
                  </a:cubicBezTo>
                  <a:cubicBezTo>
                    <a:pt x="648" y="3370"/>
                    <a:pt x="656" y="3371"/>
                    <a:pt x="665" y="3371"/>
                  </a:cubicBezTo>
                  <a:cubicBezTo>
                    <a:pt x="688" y="3371"/>
                    <a:pt x="713" y="3363"/>
                    <a:pt x="733" y="3349"/>
                  </a:cubicBezTo>
                  <a:lnTo>
                    <a:pt x="1002" y="3154"/>
                  </a:lnTo>
                  <a:cubicBezTo>
                    <a:pt x="1007" y="3150"/>
                    <a:pt x="1012" y="3147"/>
                    <a:pt x="1015" y="3147"/>
                  </a:cubicBezTo>
                  <a:cubicBezTo>
                    <a:pt x="1019" y="3147"/>
                    <a:pt x="1021" y="3150"/>
                    <a:pt x="1021" y="3154"/>
                  </a:cubicBezTo>
                  <a:cubicBezTo>
                    <a:pt x="1123" y="3238"/>
                    <a:pt x="1234" y="3303"/>
                    <a:pt x="1355" y="3358"/>
                  </a:cubicBezTo>
                  <a:cubicBezTo>
                    <a:pt x="1355" y="3358"/>
                    <a:pt x="1364" y="3368"/>
                    <a:pt x="1364" y="3377"/>
                  </a:cubicBezTo>
                  <a:lnTo>
                    <a:pt x="1308" y="3702"/>
                  </a:lnTo>
                  <a:cubicBezTo>
                    <a:pt x="1299" y="3776"/>
                    <a:pt x="1346" y="3841"/>
                    <a:pt x="1420" y="3850"/>
                  </a:cubicBezTo>
                  <a:lnTo>
                    <a:pt x="1921" y="3934"/>
                  </a:lnTo>
                  <a:lnTo>
                    <a:pt x="1949" y="3934"/>
                  </a:lnTo>
                  <a:cubicBezTo>
                    <a:pt x="1976" y="3934"/>
                    <a:pt x="2004" y="3924"/>
                    <a:pt x="2023" y="3906"/>
                  </a:cubicBezTo>
                  <a:cubicBezTo>
                    <a:pt x="2051" y="3887"/>
                    <a:pt x="2069" y="3859"/>
                    <a:pt x="2078" y="3822"/>
                  </a:cubicBezTo>
                  <a:lnTo>
                    <a:pt x="2125" y="3498"/>
                  </a:lnTo>
                  <a:cubicBezTo>
                    <a:pt x="2134" y="3488"/>
                    <a:pt x="2134" y="3479"/>
                    <a:pt x="2143" y="3479"/>
                  </a:cubicBezTo>
                  <a:cubicBezTo>
                    <a:pt x="2273" y="3470"/>
                    <a:pt x="2394" y="3442"/>
                    <a:pt x="2514" y="3395"/>
                  </a:cubicBezTo>
                  <a:cubicBezTo>
                    <a:pt x="2517" y="3392"/>
                    <a:pt x="2521" y="3391"/>
                    <a:pt x="2523" y="3391"/>
                  </a:cubicBezTo>
                  <a:cubicBezTo>
                    <a:pt x="2529" y="3391"/>
                    <a:pt x="2533" y="3395"/>
                    <a:pt x="2533" y="3395"/>
                  </a:cubicBezTo>
                  <a:lnTo>
                    <a:pt x="2728" y="3664"/>
                  </a:lnTo>
                  <a:cubicBezTo>
                    <a:pt x="2755" y="3702"/>
                    <a:pt x="2794" y="3721"/>
                    <a:pt x="2834" y="3721"/>
                  </a:cubicBezTo>
                  <a:cubicBezTo>
                    <a:pt x="2862" y="3721"/>
                    <a:pt x="2890" y="3712"/>
                    <a:pt x="2913" y="3692"/>
                  </a:cubicBezTo>
                  <a:lnTo>
                    <a:pt x="3331" y="3395"/>
                  </a:lnTo>
                  <a:cubicBezTo>
                    <a:pt x="3386" y="3358"/>
                    <a:pt x="3405" y="3266"/>
                    <a:pt x="3359" y="3210"/>
                  </a:cubicBezTo>
                  <a:lnTo>
                    <a:pt x="3164" y="2941"/>
                  </a:lnTo>
                  <a:cubicBezTo>
                    <a:pt x="3164" y="2941"/>
                    <a:pt x="3164" y="2932"/>
                    <a:pt x="3164" y="2922"/>
                  </a:cubicBezTo>
                  <a:cubicBezTo>
                    <a:pt x="3247" y="2820"/>
                    <a:pt x="3312" y="2709"/>
                    <a:pt x="3368" y="2598"/>
                  </a:cubicBezTo>
                  <a:cubicBezTo>
                    <a:pt x="3368" y="2588"/>
                    <a:pt x="3377" y="2588"/>
                    <a:pt x="3386" y="2588"/>
                  </a:cubicBezTo>
                  <a:lnTo>
                    <a:pt x="3711" y="2635"/>
                  </a:lnTo>
                  <a:cubicBezTo>
                    <a:pt x="3721" y="2637"/>
                    <a:pt x="3730" y="2638"/>
                    <a:pt x="3740" y="2638"/>
                  </a:cubicBezTo>
                  <a:cubicBezTo>
                    <a:pt x="3802" y="2638"/>
                    <a:pt x="3853" y="2588"/>
                    <a:pt x="3869" y="2523"/>
                  </a:cubicBezTo>
                  <a:lnTo>
                    <a:pt x="3943" y="2023"/>
                  </a:lnTo>
                  <a:cubicBezTo>
                    <a:pt x="3952" y="1948"/>
                    <a:pt x="3906" y="1883"/>
                    <a:pt x="3832" y="1874"/>
                  </a:cubicBezTo>
                  <a:lnTo>
                    <a:pt x="3507" y="1818"/>
                  </a:lnTo>
                  <a:cubicBezTo>
                    <a:pt x="3498" y="1818"/>
                    <a:pt x="3498" y="1809"/>
                    <a:pt x="3498" y="1800"/>
                  </a:cubicBezTo>
                  <a:cubicBezTo>
                    <a:pt x="3479" y="1679"/>
                    <a:pt x="3451" y="1549"/>
                    <a:pt x="3405" y="1429"/>
                  </a:cubicBezTo>
                  <a:cubicBezTo>
                    <a:pt x="3405" y="1420"/>
                    <a:pt x="3405" y="1410"/>
                    <a:pt x="3414" y="1410"/>
                  </a:cubicBezTo>
                  <a:lnTo>
                    <a:pt x="3674" y="1215"/>
                  </a:lnTo>
                  <a:cubicBezTo>
                    <a:pt x="3711" y="1197"/>
                    <a:pt x="3730" y="1169"/>
                    <a:pt x="3730" y="1132"/>
                  </a:cubicBezTo>
                  <a:cubicBezTo>
                    <a:pt x="3739" y="1095"/>
                    <a:pt x="3730" y="1058"/>
                    <a:pt x="3711" y="1030"/>
                  </a:cubicBezTo>
                  <a:lnTo>
                    <a:pt x="3405" y="622"/>
                  </a:lnTo>
                  <a:cubicBezTo>
                    <a:pt x="3382" y="582"/>
                    <a:pt x="3342" y="563"/>
                    <a:pt x="3299" y="563"/>
                  </a:cubicBezTo>
                  <a:cubicBezTo>
                    <a:pt x="3272" y="563"/>
                    <a:pt x="3244" y="570"/>
                    <a:pt x="3219" y="585"/>
                  </a:cubicBezTo>
                  <a:lnTo>
                    <a:pt x="2950" y="779"/>
                  </a:lnTo>
                  <a:cubicBezTo>
                    <a:pt x="2950" y="784"/>
                    <a:pt x="2948" y="786"/>
                    <a:pt x="2945" y="786"/>
                  </a:cubicBezTo>
                  <a:cubicBezTo>
                    <a:pt x="2941" y="786"/>
                    <a:pt x="2936" y="784"/>
                    <a:pt x="2932" y="779"/>
                  </a:cubicBezTo>
                  <a:cubicBezTo>
                    <a:pt x="2839" y="696"/>
                    <a:pt x="2728" y="631"/>
                    <a:pt x="2607" y="575"/>
                  </a:cubicBezTo>
                  <a:cubicBezTo>
                    <a:pt x="2598" y="575"/>
                    <a:pt x="2598" y="566"/>
                    <a:pt x="2598" y="557"/>
                  </a:cubicBezTo>
                  <a:lnTo>
                    <a:pt x="2654" y="232"/>
                  </a:lnTo>
                  <a:cubicBezTo>
                    <a:pt x="2654" y="195"/>
                    <a:pt x="2644" y="167"/>
                    <a:pt x="2626" y="139"/>
                  </a:cubicBezTo>
                  <a:cubicBezTo>
                    <a:pt x="2607" y="102"/>
                    <a:pt x="2570" y="84"/>
                    <a:pt x="2542" y="84"/>
                  </a:cubicBezTo>
                  <a:lnTo>
                    <a:pt x="2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1" name="Google Shape;2131;p43"/>
            <p:cNvSpPr/>
            <p:nvPr/>
          </p:nvSpPr>
          <p:spPr>
            <a:xfrm>
              <a:off x="849225" y="2701300"/>
              <a:ext cx="3025" cy="246550"/>
            </a:xfrm>
            <a:custGeom>
              <a:avLst/>
              <a:gdLst/>
              <a:ahLst/>
              <a:cxnLst/>
              <a:rect l="l" t="t" r="r" b="b"/>
              <a:pathLst>
                <a:path w="121" h="986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520"/>
                  </a:lnTo>
                  <a:cubicBezTo>
                    <a:pt x="0" y="557"/>
                    <a:pt x="28" y="585"/>
                    <a:pt x="56" y="585"/>
                  </a:cubicBezTo>
                  <a:cubicBezTo>
                    <a:pt x="93" y="585"/>
                    <a:pt x="121" y="557"/>
                    <a:pt x="121" y="520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  <a:moveTo>
                    <a:pt x="56" y="928"/>
                  </a:moveTo>
                  <a:cubicBezTo>
                    <a:pt x="28" y="928"/>
                    <a:pt x="0" y="956"/>
                    <a:pt x="0" y="984"/>
                  </a:cubicBezTo>
                  <a:lnTo>
                    <a:pt x="0" y="1447"/>
                  </a:lnTo>
                  <a:cubicBezTo>
                    <a:pt x="0" y="1484"/>
                    <a:pt x="28" y="1512"/>
                    <a:pt x="56" y="1512"/>
                  </a:cubicBezTo>
                  <a:cubicBezTo>
                    <a:pt x="93" y="1512"/>
                    <a:pt x="121" y="1484"/>
                    <a:pt x="121" y="1447"/>
                  </a:cubicBezTo>
                  <a:lnTo>
                    <a:pt x="121" y="984"/>
                  </a:lnTo>
                  <a:cubicBezTo>
                    <a:pt x="121" y="956"/>
                    <a:pt x="93" y="928"/>
                    <a:pt x="56" y="928"/>
                  </a:cubicBezTo>
                  <a:close/>
                  <a:moveTo>
                    <a:pt x="56" y="1856"/>
                  </a:moveTo>
                  <a:cubicBezTo>
                    <a:pt x="28" y="1856"/>
                    <a:pt x="0" y="1883"/>
                    <a:pt x="0" y="1911"/>
                  </a:cubicBezTo>
                  <a:lnTo>
                    <a:pt x="0" y="2375"/>
                  </a:lnTo>
                  <a:cubicBezTo>
                    <a:pt x="0" y="2412"/>
                    <a:pt x="28" y="2440"/>
                    <a:pt x="56" y="2440"/>
                  </a:cubicBezTo>
                  <a:cubicBezTo>
                    <a:pt x="93" y="2440"/>
                    <a:pt x="121" y="2412"/>
                    <a:pt x="121" y="2375"/>
                  </a:cubicBezTo>
                  <a:lnTo>
                    <a:pt x="121" y="1911"/>
                  </a:lnTo>
                  <a:cubicBezTo>
                    <a:pt x="121" y="1883"/>
                    <a:pt x="93" y="1856"/>
                    <a:pt x="56" y="1856"/>
                  </a:cubicBezTo>
                  <a:close/>
                  <a:moveTo>
                    <a:pt x="56" y="2783"/>
                  </a:moveTo>
                  <a:cubicBezTo>
                    <a:pt x="28" y="2783"/>
                    <a:pt x="0" y="2811"/>
                    <a:pt x="0" y="2839"/>
                  </a:cubicBezTo>
                  <a:lnTo>
                    <a:pt x="0" y="3303"/>
                  </a:lnTo>
                  <a:cubicBezTo>
                    <a:pt x="0" y="3340"/>
                    <a:pt x="28" y="3368"/>
                    <a:pt x="56" y="3368"/>
                  </a:cubicBezTo>
                  <a:cubicBezTo>
                    <a:pt x="93" y="3368"/>
                    <a:pt x="121" y="3340"/>
                    <a:pt x="121" y="3303"/>
                  </a:cubicBezTo>
                  <a:lnTo>
                    <a:pt x="121" y="2839"/>
                  </a:lnTo>
                  <a:cubicBezTo>
                    <a:pt x="121" y="2811"/>
                    <a:pt x="93" y="2783"/>
                    <a:pt x="56" y="2783"/>
                  </a:cubicBezTo>
                  <a:close/>
                  <a:moveTo>
                    <a:pt x="56" y="3711"/>
                  </a:moveTo>
                  <a:cubicBezTo>
                    <a:pt x="28" y="3711"/>
                    <a:pt x="0" y="3739"/>
                    <a:pt x="0" y="3767"/>
                  </a:cubicBezTo>
                  <a:lnTo>
                    <a:pt x="0" y="4230"/>
                  </a:lnTo>
                  <a:cubicBezTo>
                    <a:pt x="0" y="4267"/>
                    <a:pt x="28" y="4295"/>
                    <a:pt x="56" y="4295"/>
                  </a:cubicBezTo>
                  <a:cubicBezTo>
                    <a:pt x="93" y="4295"/>
                    <a:pt x="121" y="4267"/>
                    <a:pt x="121" y="4230"/>
                  </a:cubicBezTo>
                  <a:lnTo>
                    <a:pt x="121" y="3767"/>
                  </a:lnTo>
                  <a:cubicBezTo>
                    <a:pt x="121" y="3739"/>
                    <a:pt x="93" y="3711"/>
                    <a:pt x="56" y="3711"/>
                  </a:cubicBezTo>
                  <a:close/>
                  <a:moveTo>
                    <a:pt x="56" y="4639"/>
                  </a:moveTo>
                  <a:cubicBezTo>
                    <a:pt x="28" y="4639"/>
                    <a:pt x="0" y="4666"/>
                    <a:pt x="0" y="4694"/>
                  </a:cubicBezTo>
                  <a:lnTo>
                    <a:pt x="0" y="5158"/>
                  </a:lnTo>
                  <a:cubicBezTo>
                    <a:pt x="0" y="5195"/>
                    <a:pt x="28" y="5223"/>
                    <a:pt x="56" y="5223"/>
                  </a:cubicBezTo>
                  <a:cubicBezTo>
                    <a:pt x="93" y="5223"/>
                    <a:pt x="121" y="5195"/>
                    <a:pt x="121" y="5158"/>
                  </a:cubicBezTo>
                  <a:lnTo>
                    <a:pt x="121" y="4694"/>
                  </a:lnTo>
                  <a:cubicBezTo>
                    <a:pt x="121" y="4666"/>
                    <a:pt x="93" y="4639"/>
                    <a:pt x="56" y="4639"/>
                  </a:cubicBezTo>
                  <a:close/>
                  <a:moveTo>
                    <a:pt x="56" y="5566"/>
                  </a:moveTo>
                  <a:cubicBezTo>
                    <a:pt x="28" y="5566"/>
                    <a:pt x="0" y="5594"/>
                    <a:pt x="0" y="5622"/>
                  </a:cubicBezTo>
                  <a:lnTo>
                    <a:pt x="0" y="6086"/>
                  </a:lnTo>
                  <a:cubicBezTo>
                    <a:pt x="0" y="6123"/>
                    <a:pt x="28" y="6151"/>
                    <a:pt x="56" y="6151"/>
                  </a:cubicBezTo>
                  <a:cubicBezTo>
                    <a:pt x="93" y="6151"/>
                    <a:pt x="121" y="6123"/>
                    <a:pt x="121" y="6086"/>
                  </a:cubicBezTo>
                  <a:lnTo>
                    <a:pt x="121" y="5622"/>
                  </a:lnTo>
                  <a:cubicBezTo>
                    <a:pt x="121" y="5594"/>
                    <a:pt x="93" y="5566"/>
                    <a:pt x="56" y="5566"/>
                  </a:cubicBezTo>
                  <a:close/>
                  <a:moveTo>
                    <a:pt x="56" y="6494"/>
                  </a:moveTo>
                  <a:cubicBezTo>
                    <a:pt x="28" y="6494"/>
                    <a:pt x="0" y="6522"/>
                    <a:pt x="0" y="6549"/>
                  </a:cubicBezTo>
                  <a:lnTo>
                    <a:pt x="0" y="7013"/>
                  </a:lnTo>
                  <a:cubicBezTo>
                    <a:pt x="0" y="7050"/>
                    <a:pt x="28" y="7078"/>
                    <a:pt x="56" y="7078"/>
                  </a:cubicBezTo>
                  <a:cubicBezTo>
                    <a:pt x="93" y="7078"/>
                    <a:pt x="121" y="7050"/>
                    <a:pt x="121" y="7013"/>
                  </a:cubicBezTo>
                  <a:lnTo>
                    <a:pt x="121" y="6549"/>
                  </a:lnTo>
                  <a:cubicBezTo>
                    <a:pt x="121" y="6522"/>
                    <a:pt x="93" y="6494"/>
                    <a:pt x="56" y="6494"/>
                  </a:cubicBezTo>
                  <a:close/>
                  <a:moveTo>
                    <a:pt x="56" y="7421"/>
                  </a:moveTo>
                  <a:cubicBezTo>
                    <a:pt x="28" y="7421"/>
                    <a:pt x="0" y="7449"/>
                    <a:pt x="0" y="7477"/>
                  </a:cubicBezTo>
                  <a:lnTo>
                    <a:pt x="0" y="7941"/>
                  </a:lnTo>
                  <a:cubicBezTo>
                    <a:pt x="0" y="7978"/>
                    <a:pt x="28" y="8006"/>
                    <a:pt x="56" y="8006"/>
                  </a:cubicBezTo>
                  <a:cubicBezTo>
                    <a:pt x="93" y="8006"/>
                    <a:pt x="121" y="7978"/>
                    <a:pt x="121" y="7941"/>
                  </a:cubicBezTo>
                  <a:lnTo>
                    <a:pt x="121" y="7477"/>
                  </a:lnTo>
                  <a:cubicBezTo>
                    <a:pt x="121" y="7449"/>
                    <a:pt x="93" y="7421"/>
                    <a:pt x="56" y="7421"/>
                  </a:cubicBezTo>
                  <a:close/>
                  <a:moveTo>
                    <a:pt x="56" y="8349"/>
                  </a:moveTo>
                  <a:cubicBezTo>
                    <a:pt x="28" y="8349"/>
                    <a:pt x="0" y="8377"/>
                    <a:pt x="0" y="8405"/>
                  </a:cubicBezTo>
                  <a:lnTo>
                    <a:pt x="0" y="8869"/>
                  </a:lnTo>
                  <a:cubicBezTo>
                    <a:pt x="0" y="8906"/>
                    <a:pt x="28" y="8934"/>
                    <a:pt x="56" y="8934"/>
                  </a:cubicBezTo>
                  <a:cubicBezTo>
                    <a:pt x="93" y="8934"/>
                    <a:pt x="121" y="8906"/>
                    <a:pt x="121" y="8869"/>
                  </a:cubicBezTo>
                  <a:lnTo>
                    <a:pt x="121" y="8405"/>
                  </a:lnTo>
                  <a:cubicBezTo>
                    <a:pt x="121" y="8377"/>
                    <a:pt x="93" y="8349"/>
                    <a:pt x="56" y="8349"/>
                  </a:cubicBezTo>
                  <a:close/>
                  <a:moveTo>
                    <a:pt x="56" y="9277"/>
                  </a:moveTo>
                  <a:cubicBezTo>
                    <a:pt x="28" y="9277"/>
                    <a:pt x="0" y="9305"/>
                    <a:pt x="0" y="9332"/>
                  </a:cubicBezTo>
                  <a:lnTo>
                    <a:pt x="0" y="9796"/>
                  </a:lnTo>
                  <a:cubicBezTo>
                    <a:pt x="0" y="9833"/>
                    <a:pt x="28" y="9861"/>
                    <a:pt x="56" y="9861"/>
                  </a:cubicBezTo>
                  <a:cubicBezTo>
                    <a:pt x="93" y="9861"/>
                    <a:pt x="121" y="9833"/>
                    <a:pt x="121" y="9796"/>
                  </a:cubicBezTo>
                  <a:lnTo>
                    <a:pt x="121" y="9332"/>
                  </a:lnTo>
                  <a:cubicBezTo>
                    <a:pt x="121" y="9305"/>
                    <a:pt x="93" y="9277"/>
                    <a:pt x="56" y="92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2" name="Google Shape;2132;p43"/>
            <p:cNvSpPr/>
            <p:nvPr/>
          </p:nvSpPr>
          <p:spPr>
            <a:xfrm>
              <a:off x="888650" y="2354575"/>
              <a:ext cx="43150" cy="43400"/>
            </a:xfrm>
            <a:custGeom>
              <a:avLst/>
              <a:gdLst/>
              <a:ahLst/>
              <a:cxnLst/>
              <a:rect l="l" t="t" r="r" b="b"/>
              <a:pathLst>
                <a:path w="1726" h="1736" extrusionOk="0">
                  <a:moveTo>
                    <a:pt x="863" y="177"/>
                  </a:moveTo>
                  <a:lnTo>
                    <a:pt x="1095" y="613"/>
                  </a:lnTo>
                  <a:cubicBezTo>
                    <a:pt x="1104" y="622"/>
                    <a:pt x="1113" y="631"/>
                    <a:pt x="1123" y="631"/>
                  </a:cubicBezTo>
                  <a:lnTo>
                    <a:pt x="1549" y="873"/>
                  </a:lnTo>
                  <a:lnTo>
                    <a:pt x="1113" y="1105"/>
                  </a:lnTo>
                  <a:cubicBezTo>
                    <a:pt x="1104" y="1105"/>
                    <a:pt x="1104" y="1114"/>
                    <a:pt x="1095" y="1123"/>
                  </a:cubicBezTo>
                  <a:lnTo>
                    <a:pt x="863" y="1550"/>
                  </a:lnTo>
                  <a:lnTo>
                    <a:pt x="631" y="1123"/>
                  </a:lnTo>
                  <a:cubicBezTo>
                    <a:pt x="622" y="1114"/>
                    <a:pt x="612" y="1105"/>
                    <a:pt x="603" y="1105"/>
                  </a:cubicBezTo>
                  <a:lnTo>
                    <a:pt x="176" y="863"/>
                  </a:lnTo>
                  <a:lnTo>
                    <a:pt x="603" y="631"/>
                  </a:lnTo>
                  <a:cubicBezTo>
                    <a:pt x="612" y="622"/>
                    <a:pt x="622" y="622"/>
                    <a:pt x="631" y="613"/>
                  </a:cubicBezTo>
                  <a:lnTo>
                    <a:pt x="863" y="177"/>
                  </a:lnTo>
                  <a:close/>
                  <a:moveTo>
                    <a:pt x="863" y="1"/>
                  </a:moveTo>
                  <a:cubicBezTo>
                    <a:pt x="844" y="1"/>
                    <a:pt x="826" y="10"/>
                    <a:pt x="816" y="28"/>
                  </a:cubicBezTo>
                  <a:lnTo>
                    <a:pt x="538" y="539"/>
                  </a:lnTo>
                  <a:lnTo>
                    <a:pt x="28" y="817"/>
                  </a:lnTo>
                  <a:cubicBezTo>
                    <a:pt x="9" y="826"/>
                    <a:pt x="0" y="845"/>
                    <a:pt x="0" y="863"/>
                  </a:cubicBezTo>
                  <a:cubicBezTo>
                    <a:pt x="0" y="882"/>
                    <a:pt x="9" y="910"/>
                    <a:pt x="28" y="919"/>
                  </a:cubicBezTo>
                  <a:lnTo>
                    <a:pt x="529" y="1197"/>
                  </a:lnTo>
                  <a:lnTo>
                    <a:pt x="807" y="1698"/>
                  </a:lnTo>
                  <a:cubicBezTo>
                    <a:pt x="816" y="1717"/>
                    <a:pt x="835" y="1735"/>
                    <a:pt x="863" y="1735"/>
                  </a:cubicBezTo>
                  <a:cubicBezTo>
                    <a:pt x="881" y="1735"/>
                    <a:pt x="900" y="1717"/>
                    <a:pt x="909" y="1698"/>
                  </a:cubicBezTo>
                  <a:lnTo>
                    <a:pt x="1188" y="1197"/>
                  </a:lnTo>
                  <a:lnTo>
                    <a:pt x="1698" y="919"/>
                  </a:lnTo>
                  <a:cubicBezTo>
                    <a:pt x="1716" y="910"/>
                    <a:pt x="1726" y="891"/>
                    <a:pt x="1726" y="873"/>
                  </a:cubicBezTo>
                  <a:cubicBezTo>
                    <a:pt x="1726" y="845"/>
                    <a:pt x="1716" y="826"/>
                    <a:pt x="1698" y="817"/>
                  </a:cubicBezTo>
                  <a:lnTo>
                    <a:pt x="1188" y="539"/>
                  </a:lnTo>
                  <a:lnTo>
                    <a:pt x="919" y="28"/>
                  </a:lnTo>
                  <a:cubicBezTo>
                    <a:pt x="909" y="10"/>
                    <a:pt x="881" y="1"/>
                    <a:pt x="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3" name="Google Shape;2133;p43"/>
            <p:cNvSpPr/>
            <p:nvPr/>
          </p:nvSpPr>
          <p:spPr>
            <a:xfrm>
              <a:off x="1122175" y="3270875"/>
              <a:ext cx="44800" cy="44550"/>
            </a:xfrm>
            <a:custGeom>
              <a:avLst/>
              <a:gdLst/>
              <a:ahLst/>
              <a:cxnLst/>
              <a:rect l="l" t="t" r="r" b="b"/>
              <a:pathLst>
                <a:path w="1792" h="1782" extrusionOk="0">
                  <a:moveTo>
                    <a:pt x="901" y="177"/>
                  </a:moveTo>
                  <a:lnTo>
                    <a:pt x="1142" y="622"/>
                  </a:lnTo>
                  <a:cubicBezTo>
                    <a:pt x="1151" y="631"/>
                    <a:pt x="1160" y="641"/>
                    <a:pt x="1170" y="650"/>
                  </a:cubicBezTo>
                  <a:lnTo>
                    <a:pt x="1615" y="891"/>
                  </a:lnTo>
                  <a:lnTo>
                    <a:pt x="1170" y="1142"/>
                  </a:lnTo>
                  <a:cubicBezTo>
                    <a:pt x="1160" y="1142"/>
                    <a:pt x="1151" y="1151"/>
                    <a:pt x="1142" y="1160"/>
                  </a:cubicBezTo>
                  <a:lnTo>
                    <a:pt x="901" y="1605"/>
                  </a:lnTo>
                  <a:lnTo>
                    <a:pt x="650" y="1160"/>
                  </a:lnTo>
                  <a:cubicBezTo>
                    <a:pt x="650" y="1151"/>
                    <a:pt x="641" y="1142"/>
                    <a:pt x="632" y="1132"/>
                  </a:cubicBezTo>
                  <a:lnTo>
                    <a:pt x="186" y="891"/>
                  </a:lnTo>
                  <a:lnTo>
                    <a:pt x="632" y="650"/>
                  </a:lnTo>
                  <a:cubicBezTo>
                    <a:pt x="641" y="641"/>
                    <a:pt x="650" y="631"/>
                    <a:pt x="650" y="622"/>
                  </a:cubicBezTo>
                  <a:lnTo>
                    <a:pt x="901" y="177"/>
                  </a:lnTo>
                  <a:close/>
                  <a:moveTo>
                    <a:pt x="901" y="1"/>
                  </a:moveTo>
                  <a:cubicBezTo>
                    <a:pt x="882" y="1"/>
                    <a:pt x="854" y="10"/>
                    <a:pt x="845" y="28"/>
                  </a:cubicBezTo>
                  <a:lnTo>
                    <a:pt x="557" y="557"/>
                  </a:lnTo>
                  <a:lnTo>
                    <a:pt x="38" y="836"/>
                  </a:lnTo>
                  <a:cubicBezTo>
                    <a:pt x="19" y="845"/>
                    <a:pt x="1" y="873"/>
                    <a:pt x="1" y="891"/>
                  </a:cubicBezTo>
                  <a:cubicBezTo>
                    <a:pt x="1" y="910"/>
                    <a:pt x="19" y="928"/>
                    <a:pt x="38" y="938"/>
                  </a:cubicBezTo>
                  <a:lnTo>
                    <a:pt x="557" y="1225"/>
                  </a:lnTo>
                  <a:lnTo>
                    <a:pt x="845" y="1754"/>
                  </a:lnTo>
                  <a:cubicBezTo>
                    <a:pt x="854" y="1772"/>
                    <a:pt x="873" y="1782"/>
                    <a:pt x="891" y="1782"/>
                  </a:cubicBezTo>
                  <a:cubicBezTo>
                    <a:pt x="919" y="1782"/>
                    <a:pt x="938" y="1772"/>
                    <a:pt x="947" y="1754"/>
                  </a:cubicBezTo>
                  <a:lnTo>
                    <a:pt x="1235" y="1234"/>
                  </a:lnTo>
                  <a:lnTo>
                    <a:pt x="1763" y="947"/>
                  </a:lnTo>
                  <a:cubicBezTo>
                    <a:pt x="1773" y="938"/>
                    <a:pt x="1791" y="919"/>
                    <a:pt x="1791" y="891"/>
                  </a:cubicBezTo>
                  <a:cubicBezTo>
                    <a:pt x="1791" y="873"/>
                    <a:pt x="1782" y="854"/>
                    <a:pt x="1763" y="845"/>
                  </a:cubicBezTo>
                  <a:lnTo>
                    <a:pt x="1235" y="557"/>
                  </a:lnTo>
                  <a:lnTo>
                    <a:pt x="947" y="28"/>
                  </a:lnTo>
                  <a:cubicBezTo>
                    <a:pt x="938" y="10"/>
                    <a:pt x="919" y="1"/>
                    <a:pt x="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4" name="Google Shape;2134;p43"/>
            <p:cNvSpPr/>
            <p:nvPr/>
          </p:nvSpPr>
          <p:spPr>
            <a:xfrm>
              <a:off x="1306550" y="2306100"/>
              <a:ext cx="2825" cy="16500"/>
            </a:xfrm>
            <a:custGeom>
              <a:avLst/>
              <a:gdLst/>
              <a:ahLst/>
              <a:cxnLst/>
              <a:rect l="l" t="t" r="r" b="b"/>
              <a:pathLst>
                <a:path w="113" h="660" extrusionOk="0">
                  <a:moveTo>
                    <a:pt x="56" y="1"/>
                  </a:moveTo>
                  <a:cubicBezTo>
                    <a:pt x="29" y="1"/>
                    <a:pt x="1" y="29"/>
                    <a:pt x="1" y="56"/>
                  </a:cubicBezTo>
                  <a:lnTo>
                    <a:pt x="1" y="604"/>
                  </a:lnTo>
                  <a:cubicBezTo>
                    <a:pt x="1" y="632"/>
                    <a:pt x="29" y="659"/>
                    <a:pt x="56" y="659"/>
                  </a:cubicBezTo>
                  <a:cubicBezTo>
                    <a:pt x="93" y="659"/>
                    <a:pt x="112" y="632"/>
                    <a:pt x="112" y="604"/>
                  </a:cubicBezTo>
                  <a:lnTo>
                    <a:pt x="112" y="56"/>
                  </a:lnTo>
                  <a:cubicBezTo>
                    <a:pt x="112" y="29"/>
                    <a:pt x="93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5" name="Google Shape;2135;p43"/>
            <p:cNvSpPr/>
            <p:nvPr/>
          </p:nvSpPr>
          <p:spPr>
            <a:xfrm>
              <a:off x="1306550" y="2340900"/>
              <a:ext cx="2825" cy="16475"/>
            </a:xfrm>
            <a:custGeom>
              <a:avLst/>
              <a:gdLst/>
              <a:ahLst/>
              <a:cxnLst/>
              <a:rect l="l" t="t" r="r" b="b"/>
              <a:pathLst>
                <a:path w="113" h="659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03"/>
                  </a:lnTo>
                  <a:cubicBezTo>
                    <a:pt x="1" y="631"/>
                    <a:pt x="29" y="659"/>
                    <a:pt x="56" y="659"/>
                  </a:cubicBezTo>
                  <a:cubicBezTo>
                    <a:pt x="93" y="659"/>
                    <a:pt x="112" y="631"/>
                    <a:pt x="112" y="603"/>
                  </a:cubicBezTo>
                  <a:lnTo>
                    <a:pt x="112" y="56"/>
                  </a:lnTo>
                  <a:cubicBezTo>
                    <a:pt x="112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6" name="Google Shape;2136;p43"/>
            <p:cNvSpPr/>
            <p:nvPr/>
          </p:nvSpPr>
          <p:spPr>
            <a:xfrm>
              <a:off x="1317225" y="2330225"/>
              <a:ext cx="16500" cy="3050"/>
            </a:xfrm>
            <a:custGeom>
              <a:avLst/>
              <a:gdLst/>
              <a:ahLst/>
              <a:cxnLst/>
              <a:rect l="l" t="t" r="r" b="b"/>
              <a:pathLst>
                <a:path w="660" h="122" extrusionOk="0">
                  <a:moveTo>
                    <a:pt x="56" y="1"/>
                  </a:moveTo>
                  <a:cubicBezTo>
                    <a:pt x="19" y="1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594" y="121"/>
                  </a:lnTo>
                  <a:cubicBezTo>
                    <a:pt x="631" y="121"/>
                    <a:pt x="659" y="93"/>
                    <a:pt x="659" y="65"/>
                  </a:cubicBezTo>
                  <a:cubicBezTo>
                    <a:pt x="659" y="28"/>
                    <a:pt x="631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7" name="Google Shape;2137;p43"/>
            <p:cNvSpPr/>
            <p:nvPr/>
          </p:nvSpPr>
          <p:spPr>
            <a:xfrm>
              <a:off x="1282425" y="2330225"/>
              <a:ext cx="16500" cy="3050"/>
            </a:xfrm>
            <a:custGeom>
              <a:avLst/>
              <a:gdLst/>
              <a:ahLst/>
              <a:cxnLst/>
              <a:rect l="l" t="t" r="r" b="b"/>
              <a:pathLst>
                <a:path w="660" h="122" extrusionOk="0">
                  <a:moveTo>
                    <a:pt x="57" y="1"/>
                  </a:moveTo>
                  <a:cubicBezTo>
                    <a:pt x="20" y="1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595" y="121"/>
                  </a:lnTo>
                  <a:cubicBezTo>
                    <a:pt x="632" y="121"/>
                    <a:pt x="660" y="93"/>
                    <a:pt x="660" y="65"/>
                  </a:cubicBezTo>
                  <a:cubicBezTo>
                    <a:pt x="660" y="28"/>
                    <a:pt x="632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8" name="Google Shape;2138;p43"/>
            <p:cNvSpPr/>
            <p:nvPr/>
          </p:nvSpPr>
          <p:spPr>
            <a:xfrm>
              <a:off x="1290775" y="2339275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1" y="381"/>
                  </a:moveTo>
                  <a:lnTo>
                    <a:pt x="39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9" name="Google Shape;2139;p43"/>
            <p:cNvSpPr/>
            <p:nvPr/>
          </p:nvSpPr>
          <p:spPr>
            <a:xfrm>
              <a:off x="1289400" y="2337775"/>
              <a:ext cx="12775" cy="12425"/>
            </a:xfrm>
            <a:custGeom>
              <a:avLst/>
              <a:gdLst/>
              <a:ahLst/>
              <a:cxnLst/>
              <a:rect l="l" t="t" r="r" b="b"/>
              <a:pathLst>
                <a:path w="511" h="497" extrusionOk="0">
                  <a:moveTo>
                    <a:pt x="444" y="0"/>
                  </a:moveTo>
                  <a:cubicBezTo>
                    <a:pt x="429" y="0"/>
                    <a:pt x="413" y="5"/>
                    <a:pt x="399" y="14"/>
                  </a:cubicBezTo>
                  <a:lnTo>
                    <a:pt x="19" y="404"/>
                  </a:lnTo>
                  <a:cubicBezTo>
                    <a:pt x="0" y="422"/>
                    <a:pt x="0" y="459"/>
                    <a:pt x="19" y="487"/>
                  </a:cubicBezTo>
                  <a:cubicBezTo>
                    <a:pt x="28" y="496"/>
                    <a:pt x="47" y="496"/>
                    <a:pt x="56" y="496"/>
                  </a:cubicBezTo>
                  <a:cubicBezTo>
                    <a:pt x="74" y="496"/>
                    <a:pt x="93" y="496"/>
                    <a:pt x="102" y="487"/>
                  </a:cubicBezTo>
                  <a:lnTo>
                    <a:pt x="483" y="97"/>
                  </a:lnTo>
                  <a:cubicBezTo>
                    <a:pt x="510" y="79"/>
                    <a:pt x="510" y="42"/>
                    <a:pt x="483" y="14"/>
                  </a:cubicBezTo>
                  <a:cubicBezTo>
                    <a:pt x="473" y="5"/>
                    <a:pt x="459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0" name="Google Shape;2140;p43"/>
            <p:cNvSpPr/>
            <p:nvPr/>
          </p:nvSpPr>
          <p:spPr>
            <a:xfrm>
              <a:off x="1315375" y="2314700"/>
              <a:ext cx="9750" cy="9525"/>
            </a:xfrm>
            <a:custGeom>
              <a:avLst/>
              <a:gdLst/>
              <a:ahLst/>
              <a:cxnLst/>
              <a:rect l="l" t="t" r="r" b="b"/>
              <a:pathLst>
                <a:path w="390" h="381" extrusionOk="0">
                  <a:moveTo>
                    <a:pt x="0" y="380"/>
                  </a:moveTo>
                  <a:lnTo>
                    <a:pt x="3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1" name="Google Shape;2141;p43"/>
            <p:cNvSpPr/>
            <p:nvPr/>
          </p:nvSpPr>
          <p:spPr>
            <a:xfrm>
              <a:off x="1313975" y="2313175"/>
              <a:ext cx="12775" cy="12450"/>
            </a:xfrm>
            <a:custGeom>
              <a:avLst/>
              <a:gdLst/>
              <a:ahLst/>
              <a:cxnLst/>
              <a:rect l="l" t="t" r="r" b="b"/>
              <a:pathLst>
                <a:path w="511" h="498" extrusionOk="0">
                  <a:moveTo>
                    <a:pt x="445" y="1"/>
                  </a:moveTo>
                  <a:cubicBezTo>
                    <a:pt x="430" y="1"/>
                    <a:pt x="413" y="5"/>
                    <a:pt x="399" y="15"/>
                  </a:cubicBezTo>
                  <a:lnTo>
                    <a:pt x="19" y="404"/>
                  </a:lnTo>
                  <a:cubicBezTo>
                    <a:pt x="1" y="423"/>
                    <a:pt x="1" y="460"/>
                    <a:pt x="19" y="478"/>
                  </a:cubicBezTo>
                  <a:cubicBezTo>
                    <a:pt x="28" y="497"/>
                    <a:pt x="47" y="497"/>
                    <a:pt x="56" y="497"/>
                  </a:cubicBezTo>
                  <a:cubicBezTo>
                    <a:pt x="75" y="497"/>
                    <a:pt x="93" y="497"/>
                    <a:pt x="103" y="478"/>
                  </a:cubicBezTo>
                  <a:lnTo>
                    <a:pt x="483" y="98"/>
                  </a:lnTo>
                  <a:cubicBezTo>
                    <a:pt x="511" y="80"/>
                    <a:pt x="511" y="42"/>
                    <a:pt x="483" y="15"/>
                  </a:cubicBezTo>
                  <a:cubicBezTo>
                    <a:pt x="474" y="5"/>
                    <a:pt x="460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2" name="Google Shape;2142;p43"/>
            <p:cNvSpPr/>
            <p:nvPr/>
          </p:nvSpPr>
          <p:spPr>
            <a:xfrm>
              <a:off x="1290775" y="2314700"/>
              <a:ext cx="9775" cy="9525"/>
            </a:xfrm>
            <a:custGeom>
              <a:avLst/>
              <a:gdLst/>
              <a:ahLst/>
              <a:cxnLst/>
              <a:rect l="l" t="t" r="r" b="b"/>
              <a:pathLst>
                <a:path w="391" h="381" extrusionOk="0">
                  <a:moveTo>
                    <a:pt x="1" y="0"/>
                  </a:moveTo>
                  <a:lnTo>
                    <a:pt x="391" y="3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3" name="Google Shape;2143;p43"/>
            <p:cNvSpPr/>
            <p:nvPr/>
          </p:nvSpPr>
          <p:spPr>
            <a:xfrm>
              <a:off x="1289400" y="2313175"/>
              <a:ext cx="12775" cy="12450"/>
            </a:xfrm>
            <a:custGeom>
              <a:avLst/>
              <a:gdLst/>
              <a:ahLst/>
              <a:cxnLst/>
              <a:rect l="l" t="t" r="r" b="b"/>
              <a:pathLst>
                <a:path w="511" h="498" extrusionOk="0">
                  <a:moveTo>
                    <a:pt x="57" y="1"/>
                  </a:moveTo>
                  <a:cubicBezTo>
                    <a:pt x="42" y="1"/>
                    <a:pt x="28" y="5"/>
                    <a:pt x="19" y="15"/>
                  </a:cubicBezTo>
                  <a:cubicBezTo>
                    <a:pt x="0" y="42"/>
                    <a:pt x="0" y="80"/>
                    <a:pt x="19" y="98"/>
                  </a:cubicBezTo>
                  <a:lnTo>
                    <a:pt x="399" y="478"/>
                  </a:lnTo>
                  <a:cubicBezTo>
                    <a:pt x="408" y="497"/>
                    <a:pt x="427" y="497"/>
                    <a:pt x="446" y="497"/>
                  </a:cubicBezTo>
                  <a:cubicBezTo>
                    <a:pt x="455" y="497"/>
                    <a:pt x="473" y="497"/>
                    <a:pt x="483" y="478"/>
                  </a:cubicBezTo>
                  <a:cubicBezTo>
                    <a:pt x="510" y="460"/>
                    <a:pt x="510" y="423"/>
                    <a:pt x="483" y="404"/>
                  </a:cubicBezTo>
                  <a:lnTo>
                    <a:pt x="102" y="15"/>
                  </a:lnTo>
                  <a:cubicBezTo>
                    <a:pt x="88" y="5"/>
                    <a:pt x="72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4" name="Google Shape;2144;p43"/>
            <p:cNvSpPr/>
            <p:nvPr/>
          </p:nvSpPr>
          <p:spPr>
            <a:xfrm>
              <a:off x="1315375" y="2339275"/>
              <a:ext cx="9750" cy="9525"/>
            </a:xfrm>
            <a:custGeom>
              <a:avLst/>
              <a:gdLst/>
              <a:ahLst/>
              <a:cxnLst/>
              <a:rect l="l" t="t" r="r" b="b"/>
              <a:pathLst>
                <a:path w="390" h="381" extrusionOk="0">
                  <a:moveTo>
                    <a:pt x="0" y="0"/>
                  </a:moveTo>
                  <a:lnTo>
                    <a:pt x="390" y="38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5" name="Google Shape;2145;p43"/>
            <p:cNvSpPr/>
            <p:nvPr/>
          </p:nvSpPr>
          <p:spPr>
            <a:xfrm>
              <a:off x="1313975" y="2337775"/>
              <a:ext cx="12775" cy="12425"/>
            </a:xfrm>
            <a:custGeom>
              <a:avLst/>
              <a:gdLst/>
              <a:ahLst/>
              <a:cxnLst/>
              <a:rect l="l" t="t" r="r" b="b"/>
              <a:pathLst>
                <a:path w="511" h="497" extrusionOk="0">
                  <a:moveTo>
                    <a:pt x="61" y="0"/>
                  </a:moveTo>
                  <a:cubicBezTo>
                    <a:pt x="47" y="0"/>
                    <a:pt x="33" y="5"/>
                    <a:pt x="19" y="14"/>
                  </a:cubicBezTo>
                  <a:cubicBezTo>
                    <a:pt x="1" y="42"/>
                    <a:pt x="1" y="79"/>
                    <a:pt x="19" y="97"/>
                  </a:cubicBezTo>
                  <a:lnTo>
                    <a:pt x="399" y="487"/>
                  </a:lnTo>
                  <a:cubicBezTo>
                    <a:pt x="418" y="496"/>
                    <a:pt x="427" y="496"/>
                    <a:pt x="446" y="496"/>
                  </a:cubicBezTo>
                  <a:cubicBezTo>
                    <a:pt x="455" y="496"/>
                    <a:pt x="474" y="496"/>
                    <a:pt x="483" y="487"/>
                  </a:cubicBezTo>
                  <a:cubicBezTo>
                    <a:pt x="511" y="459"/>
                    <a:pt x="511" y="422"/>
                    <a:pt x="483" y="404"/>
                  </a:cubicBezTo>
                  <a:lnTo>
                    <a:pt x="103" y="14"/>
                  </a:lnTo>
                  <a:cubicBezTo>
                    <a:pt x="89" y="5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6" name="Google Shape;2146;p43"/>
            <p:cNvSpPr/>
            <p:nvPr/>
          </p:nvSpPr>
          <p:spPr>
            <a:xfrm>
              <a:off x="791475" y="2851575"/>
              <a:ext cx="19500" cy="19500"/>
            </a:xfrm>
            <a:custGeom>
              <a:avLst/>
              <a:gdLst/>
              <a:ahLst/>
              <a:cxnLst/>
              <a:rect l="l" t="t" r="r" b="b"/>
              <a:pathLst>
                <a:path w="780" h="780" extrusionOk="0">
                  <a:moveTo>
                    <a:pt x="390" y="112"/>
                  </a:moveTo>
                  <a:cubicBezTo>
                    <a:pt x="538" y="112"/>
                    <a:pt x="659" y="242"/>
                    <a:pt x="659" y="390"/>
                  </a:cubicBezTo>
                  <a:cubicBezTo>
                    <a:pt x="659" y="538"/>
                    <a:pt x="538" y="659"/>
                    <a:pt x="390" y="659"/>
                  </a:cubicBezTo>
                  <a:cubicBezTo>
                    <a:pt x="241" y="659"/>
                    <a:pt x="112" y="538"/>
                    <a:pt x="112" y="390"/>
                  </a:cubicBezTo>
                  <a:cubicBezTo>
                    <a:pt x="112" y="242"/>
                    <a:pt x="241" y="112"/>
                    <a:pt x="390" y="112"/>
                  </a:cubicBezTo>
                  <a:close/>
                  <a:moveTo>
                    <a:pt x="390" y="0"/>
                  </a:moveTo>
                  <a:cubicBezTo>
                    <a:pt x="176" y="0"/>
                    <a:pt x="0" y="177"/>
                    <a:pt x="0" y="390"/>
                  </a:cubicBezTo>
                  <a:cubicBezTo>
                    <a:pt x="0" y="603"/>
                    <a:pt x="176" y="780"/>
                    <a:pt x="390" y="780"/>
                  </a:cubicBezTo>
                  <a:cubicBezTo>
                    <a:pt x="603" y="780"/>
                    <a:pt x="779" y="603"/>
                    <a:pt x="779" y="390"/>
                  </a:cubicBezTo>
                  <a:cubicBezTo>
                    <a:pt x="779" y="177"/>
                    <a:pt x="603" y="0"/>
                    <a:pt x="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7" name="Google Shape;2147;p43"/>
            <p:cNvSpPr/>
            <p:nvPr/>
          </p:nvSpPr>
          <p:spPr>
            <a:xfrm>
              <a:off x="745550" y="2652125"/>
              <a:ext cx="12550" cy="12775"/>
            </a:xfrm>
            <a:custGeom>
              <a:avLst/>
              <a:gdLst/>
              <a:ahLst/>
              <a:cxnLst/>
              <a:rect l="l" t="t" r="r" b="b"/>
              <a:pathLst>
                <a:path w="502" h="511" extrusionOk="0">
                  <a:moveTo>
                    <a:pt x="251" y="121"/>
                  </a:moveTo>
                  <a:cubicBezTo>
                    <a:pt x="325" y="121"/>
                    <a:pt x="390" y="177"/>
                    <a:pt x="390" y="260"/>
                  </a:cubicBezTo>
                  <a:cubicBezTo>
                    <a:pt x="390" y="334"/>
                    <a:pt x="325" y="390"/>
                    <a:pt x="251" y="390"/>
                  </a:cubicBezTo>
                  <a:cubicBezTo>
                    <a:pt x="177" y="390"/>
                    <a:pt x="121" y="334"/>
                    <a:pt x="121" y="260"/>
                  </a:cubicBezTo>
                  <a:cubicBezTo>
                    <a:pt x="121" y="177"/>
                    <a:pt x="177" y="121"/>
                    <a:pt x="251" y="121"/>
                  </a:cubicBezTo>
                  <a:close/>
                  <a:moveTo>
                    <a:pt x="251" y="1"/>
                  </a:moveTo>
                  <a:cubicBezTo>
                    <a:pt x="112" y="1"/>
                    <a:pt x="0" y="112"/>
                    <a:pt x="0" y="251"/>
                  </a:cubicBezTo>
                  <a:cubicBezTo>
                    <a:pt x="0" y="390"/>
                    <a:pt x="112" y="511"/>
                    <a:pt x="251" y="511"/>
                  </a:cubicBezTo>
                  <a:cubicBezTo>
                    <a:pt x="390" y="511"/>
                    <a:pt x="501" y="399"/>
                    <a:pt x="501" y="251"/>
                  </a:cubicBezTo>
                  <a:cubicBezTo>
                    <a:pt x="501" y="112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8" name="Google Shape;2148;p43"/>
            <p:cNvSpPr/>
            <p:nvPr/>
          </p:nvSpPr>
          <p:spPr>
            <a:xfrm>
              <a:off x="1494175" y="22991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1" y="121"/>
                  </a:moveTo>
                  <a:cubicBezTo>
                    <a:pt x="325" y="121"/>
                    <a:pt x="381" y="177"/>
                    <a:pt x="381" y="251"/>
                  </a:cubicBezTo>
                  <a:cubicBezTo>
                    <a:pt x="381" y="325"/>
                    <a:pt x="325" y="390"/>
                    <a:pt x="251" y="390"/>
                  </a:cubicBezTo>
                  <a:cubicBezTo>
                    <a:pt x="177" y="390"/>
                    <a:pt x="112" y="325"/>
                    <a:pt x="112" y="251"/>
                  </a:cubicBezTo>
                  <a:cubicBezTo>
                    <a:pt x="112" y="177"/>
                    <a:pt x="177" y="121"/>
                    <a:pt x="251" y="121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01"/>
                    <a:pt x="251" y="501"/>
                  </a:cubicBezTo>
                  <a:cubicBezTo>
                    <a:pt x="390" y="501"/>
                    <a:pt x="502" y="390"/>
                    <a:pt x="502" y="251"/>
                  </a:cubicBezTo>
                  <a:cubicBezTo>
                    <a:pt x="502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9" name="Google Shape;2149;p43"/>
            <p:cNvSpPr/>
            <p:nvPr/>
          </p:nvSpPr>
          <p:spPr>
            <a:xfrm>
              <a:off x="1219575" y="3181350"/>
              <a:ext cx="197175" cy="123175"/>
            </a:xfrm>
            <a:custGeom>
              <a:avLst/>
              <a:gdLst/>
              <a:ahLst/>
              <a:cxnLst/>
              <a:rect l="l" t="t" r="r" b="b"/>
              <a:pathLst>
                <a:path w="7887" h="4927" extrusionOk="0">
                  <a:moveTo>
                    <a:pt x="1328" y="1"/>
                  </a:moveTo>
                  <a:lnTo>
                    <a:pt x="1" y="4927"/>
                  </a:lnTo>
                  <a:lnTo>
                    <a:pt x="6550" y="4927"/>
                  </a:lnTo>
                  <a:lnTo>
                    <a:pt x="78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0" name="Google Shape;2150;p43"/>
            <p:cNvSpPr/>
            <p:nvPr/>
          </p:nvSpPr>
          <p:spPr>
            <a:xfrm>
              <a:off x="1218200" y="3179975"/>
              <a:ext cx="200175" cy="125950"/>
            </a:xfrm>
            <a:custGeom>
              <a:avLst/>
              <a:gdLst/>
              <a:ahLst/>
              <a:cxnLst/>
              <a:rect l="l" t="t" r="r" b="b"/>
              <a:pathLst>
                <a:path w="8007" h="5038" extrusionOk="0">
                  <a:moveTo>
                    <a:pt x="7867" y="111"/>
                  </a:moveTo>
                  <a:lnTo>
                    <a:pt x="6559" y="4926"/>
                  </a:lnTo>
                  <a:lnTo>
                    <a:pt x="130" y="4926"/>
                  </a:lnTo>
                  <a:lnTo>
                    <a:pt x="1429" y="111"/>
                  </a:lnTo>
                  <a:close/>
                  <a:moveTo>
                    <a:pt x="1383" y="0"/>
                  </a:moveTo>
                  <a:cubicBezTo>
                    <a:pt x="1355" y="0"/>
                    <a:pt x="1336" y="19"/>
                    <a:pt x="1327" y="47"/>
                  </a:cubicBezTo>
                  <a:lnTo>
                    <a:pt x="0" y="4963"/>
                  </a:lnTo>
                  <a:cubicBezTo>
                    <a:pt x="0" y="4982"/>
                    <a:pt x="0" y="5000"/>
                    <a:pt x="19" y="5019"/>
                  </a:cubicBezTo>
                  <a:cubicBezTo>
                    <a:pt x="28" y="5028"/>
                    <a:pt x="47" y="5037"/>
                    <a:pt x="65" y="5037"/>
                  </a:cubicBezTo>
                  <a:lnTo>
                    <a:pt x="6605" y="5037"/>
                  </a:lnTo>
                  <a:cubicBezTo>
                    <a:pt x="6633" y="5037"/>
                    <a:pt x="6652" y="5019"/>
                    <a:pt x="6661" y="4991"/>
                  </a:cubicBezTo>
                  <a:lnTo>
                    <a:pt x="7997" y="74"/>
                  </a:lnTo>
                  <a:cubicBezTo>
                    <a:pt x="8006" y="56"/>
                    <a:pt x="7997" y="37"/>
                    <a:pt x="7988" y="19"/>
                  </a:cubicBezTo>
                  <a:cubicBezTo>
                    <a:pt x="7978" y="9"/>
                    <a:pt x="7960" y="0"/>
                    <a:pt x="7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1" name="Google Shape;2151;p43"/>
            <p:cNvSpPr/>
            <p:nvPr/>
          </p:nvSpPr>
          <p:spPr>
            <a:xfrm>
              <a:off x="1173675" y="3304500"/>
              <a:ext cx="335375" cy="40375"/>
            </a:xfrm>
            <a:custGeom>
              <a:avLst/>
              <a:gdLst/>
              <a:ahLst/>
              <a:cxnLst/>
              <a:rect l="l" t="t" r="r" b="b"/>
              <a:pathLst>
                <a:path w="13415" h="1615" extrusionOk="0">
                  <a:moveTo>
                    <a:pt x="1837" y="1"/>
                  </a:moveTo>
                  <a:cubicBezTo>
                    <a:pt x="1178" y="29"/>
                    <a:pt x="603" y="353"/>
                    <a:pt x="371" y="845"/>
                  </a:cubicBezTo>
                  <a:lnTo>
                    <a:pt x="0" y="1615"/>
                  </a:lnTo>
                  <a:lnTo>
                    <a:pt x="13414" y="1615"/>
                  </a:lnTo>
                  <a:cubicBezTo>
                    <a:pt x="13414" y="1105"/>
                    <a:pt x="13090" y="650"/>
                    <a:pt x="12598" y="353"/>
                  </a:cubicBezTo>
                  <a:cubicBezTo>
                    <a:pt x="12570" y="344"/>
                    <a:pt x="12552" y="335"/>
                    <a:pt x="12524" y="316"/>
                  </a:cubicBezTo>
                  <a:cubicBezTo>
                    <a:pt x="12162" y="121"/>
                    <a:pt x="11717" y="1"/>
                    <a:pt x="11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2" name="Google Shape;2152;p43"/>
            <p:cNvSpPr/>
            <p:nvPr/>
          </p:nvSpPr>
          <p:spPr>
            <a:xfrm>
              <a:off x="1230950" y="3197350"/>
              <a:ext cx="181625" cy="66600"/>
            </a:xfrm>
            <a:custGeom>
              <a:avLst/>
              <a:gdLst/>
              <a:ahLst/>
              <a:cxnLst/>
              <a:rect l="l" t="t" r="r" b="b"/>
              <a:pathLst>
                <a:path w="7265" h="2664" extrusionOk="0">
                  <a:moveTo>
                    <a:pt x="7255" y="29"/>
                  </a:moveTo>
                  <a:lnTo>
                    <a:pt x="1" y="2663"/>
                  </a:lnTo>
                  <a:lnTo>
                    <a:pt x="706" y="1"/>
                  </a:lnTo>
                  <a:lnTo>
                    <a:pt x="7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3" name="Google Shape;2153;p43"/>
            <p:cNvSpPr/>
            <p:nvPr/>
          </p:nvSpPr>
          <p:spPr>
            <a:xfrm>
              <a:off x="965175" y="2671850"/>
              <a:ext cx="779500" cy="525525"/>
            </a:xfrm>
            <a:custGeom>
              <a:avLst/>
              <a:gdLst/>
              <a:ahLst/>
              <a:cxnLst/>
              <a:rect l="l" t="t" r="r" b="b"/>
              <a:pathLst>
                <a:path w="31180" h="21021" extrusionOk="0">
                  <a:moveTo>
                    <a:pt x="993" y="0"/>
                  </a:moveTo>
                  <a:cubicBezTo>
                    <a:pt x="446" y="0"/>
                    <a:pt x="0" y="464"/>
                    <a:pt x="0" y="1048"/>
                  </a:cubicBezTo>
                  <a:lnTo>
                    <a:pt x="0" y="19973"/>
                  </a:lnTo>
                  <a:cubicBezTo>
                    <a:pt x="0" y="20548"/>
                    <a:pt x="446" y="21021"/>
                    <a:pt x="993" y="21021"/>
                  </a:cubicBezTo>
                  <a:lnTo>
                    <a:pt x="30178" y="21021"/>
                  </a:lnTo>
                  <a:cubicBezTo>
                    <a:pt x="30734" y="21021"/>
                    <a:pt x="31179" y="20548"/>
                    <a:pt x="31179" y="19973"/>
                  </a:cubicBezTo>
                  <a:lnTo>
                    <a:pt x="31179" y="1048"/>
                  </a:lnTo>
                  <a:cubicBezTo>
                    <a:pt x="31179" y="464"/>
                    <a:pt x="30734" y="0"/>
                    <a:pt x="301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4" name="Google Shape;2154;p43"/>
            <p:cNvSpPr/>
            <p:nvPr/>
          </p:nvSpPr>
          <p:spPr>
            <a:xfrm>
              <a:off x="963550" y="2670450"/>
              <a:ext cx="782525" cy="528325"/>
            </a:xfrm>
            <a:custGeom>
              <a:avLst/>
              <a:gdLst/>
              <a:ahLst/>
              <a:cxnLst/>
              <a:rect l="l" t="t" r="r" b="b"/>
              <a:pathLst>
                <a:path w="31301" h="21133" extrusionOk="0">
                  <a:moveTo>
                    <a:pt x="30243" y="112"/>
                  </a:moveTo>
                  <a:cubicBezTo>
                    <a:pt x="30762" y="112"/>
                    <a:pt x="31189" y="557"/>
                    <a:pt x="31189" y="1104"/>
                  </a:cubicBezTo>
                  <a:lnTo>
                    <a:pt x="31189" y="20029"/>
                  </a:lnTo>
                  <a:cubicBezTo>
                    <a:pt x="31189" y="20576"/>
                    <a:pt x="30762" y="21021"/>
                    <a:pt x="30243" y="21021"/>
                  </a:cubicBezTo>
                  <a:lnTo>
                    <a:pt x="1058" y="21021"/>
                  </a:lnTo>
                  <a:cubicBezTo>
                    <a:pt x="539" y="21021"/>
                    <a:pt x="121" y="20576"/>
                    <a:pt x="121" y="20029"/>
                  </a:cubicBezTo>
                  <a:lnTo>
                    <a:pt x="121" y="1104"/>
                  </a:lnTo>
                  <a:cubicBezTo>
                    <a:pt x="121" y="557"/>
                    <a:pt x="548" y="112"/>
                    <a:pt x="1058" y="112"/>
                  </a:cubicBezTo>
                  <a:close/>
                  <a:moveTo>
                    <a:pt x="1058" y="0"/>
                  </a:moveTo>
                  <a:cubicBezTo>
                    <a:pt x="483" y="0"/>
                    <a:pt x="1" y="492"/>
                    <a:pt x="1" y="1104"/>
                  </a:cubicBezTo>
                  <a:lnTo>
                    <a:pt x="1" y="20029"/>
                  </a:lnTo>
                  <a:cubicBezTo>
                    <a:pt x="1" y="20641"/>
                    <a:pt x="483" y="21133"/>
                    <a:pt x="1058" y="21133"/>
                  </a:cubicBezTo>
                  <a:lnTo>
                    <a:pt x="30243" y="21133"/>
                  </a:lnTo>
                  <a:cubicBezTo>
                    <a:pt x="30827" y="21133"/>
                    <a:pt x="31300" y="20641"/>
                    <a:pt x="31300" y="20029"/>
                  </a:cubicBezTo>
                  <a:lnTo>
                    <a:pt x="31300" y="1104"/>
                  </a:lnTo>
                  <a:cubicBezTo>
                    <a:pt x="31300" y="492"/>
                    <a:pt x="30827" y="0"/>
                    <a:pt x="30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5" name="Google Shape;2155;p43"/>
            <p:cNvSpPr/>
            <p:nvPr/>
          </p:nvSpPr>
          <p:spPr>
            <a:xfrm>
              <a:off x="938975" y="2671850"/>
              <a:ext cx="761625" cy="526700"/>
            </a:xfrm>
            <a:custGeom>
              <a:avLst/>
              <a:gdLst/>
              <a:ahLst/>
              <a:cxnLst/>
              <a:rect l="l" t="t" r="r" b="b"/>
              <a:pathLst>
                <a:path w="30465" h="21068" extrusionOk="0">
                  <a:moveTo>
                    <a:pt x="1002" y="0"/>
                  </a:moveTo>
                  <a:cubicBezTo>
                    <a:pt x="445" y="0"/>
                    <a:pt x="0" y="473"/>
                    <a:pt x="0" y="1048"/>
                  </a:cubicBezTo>
                  <a:lnTo>
                    <a:pt x="0" y="20019"/>
                  </a:lnTo>
                  <a:cubicBezTo>
                    <a:pt x="0" y="20594"/>
                    <a:pt x="445" y="21067"/>
                    <a:pt x="1002" y="21067"/>
                  </a:cubicBezTo>
                  <a:lnTo>
                    <a:pt x="30187" y="21067"/>
                  </a:lnTo>
                  <a:cubicBezTo>
                    <a:pt x="30279" y="21067"/>
                    <a:pt x="30372" y="21049"/>
                    <a:pt x="30465" y="21021"/>
                  </a:cubicBezTo>
                  <a:lnTo>
                    <a:pt x="2041" y="21021"/>
                  </a:lnTo>
                  <a:cubicBezTo>
                    <a:pt x="1494" y="21021"/>
                    <a:pt x="1048" y="20548"/>
                    <a:pt x="1048" y="19973"/>
                  </a:cubicBezTo>
                  <a:lnTo>
                    <a:pt x="1048" y="1048"/>
                  </a:lnTo>
                  <a:cubicBezTo>
                    <a:pt x="1048" y="473"/>
                    <a:pt x="1484" y="9"/>
                    <a:pt x="2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6" name="Google Shape;2156;p43"/>
            <p:cNvSpPr/>
            <p:nvPr/>
          </p:nvSpPr>
          <p:spPr>
            <a:xfrm>
              <a:off x="937575" y="2670450"/>
              <a:ext cx="772775" cy="529475"/>
            </a:xfrm>
            <a:custGeom>
              <a:avLst/>
              <a:gdLst/>
              <a:ahLst/>
              <a:cxnLst/>
              <a:rect l="l" t="t" r="r" b="b"/>
              <a:pathLst>
                <a:path w="30911" h="21179" extrusionOk="0">
                  <a:moveTo>
                    <a:pt x="1633" y="112"/>
                  </a:moveTo>
                  <a:cubicBezTo>
                    <a:pt x="1281" y="297"/>
                    <a:pt x="1049" y="668"/>
                    <a:pt x="1049" y="1104"/>
                  </a:cubicBezTo>
                  <a:lnTo>
                    <a:pt x="1049" y="20029"/>
                  </a:lnTo>
                  <a:cubicBezTo>
                    <a:pt x="1049" y="20502"/>
                    <a:pt x="1327" y="20901"/>
                    <a:pt x="1726" y="21058"/>
                  </a:cubicBezTo>
                  <a:lnTo>
                    <a:pt x="1058" y="21058"/>
                  </a:lnTo>
                  <a:cubicBezTo>
                    <a:pt x="539" y="21058"/>
                    <a:pt x="112" y="20613"/>
                    <a:pt x="112" y="20075"/>
                  </a:cubicBezTo>
                  <a:lnTo>
                    <a:pt x="112" y="1104"/>
                  </a:lnTo>
                  <a:cubicBezTo>
                    <a:pt x="112" y="557"/>
                    <a:pt x="539" y="112"/>
                    <a:pt x="1058" y="112"/>
                  </a:cubicBezTo>
                  <a:close/>
                  <a:moveTo>
                    <a:pt x="1058" y="0"/>
                  </a:moveTo>
                  <a:cubicBezTo>
                    <a:pt x="474" y="0"/>
                    <a:pt x="1" y="492"/>
                    <a:pt x="1" y="1104"/>
                  </a:cubicBezTo>
                  <a:lnTo>
                    <a:pt x="1" y="20066"/>
                  </a:lnTo>
                  <a:cubicBezTo>
                    <a:pt x="1" y="20678"/>
                    <a:pt x="474" y="21179"/>
                    <a:pt x="1058" y="21179"/>
                  </a:cubicBezTo>
                  <a:lnTo>
                    <a:pt x="30243" y="21179"/>
                  </a:lnTo>
                  <a:cubicBezTo>
                    <a:pt x="30335" y="21179"/>
                    <a:pt x="30437" y="21160"/>
                    <a:pt x="30539" y="21133"/>
                  </a:cubicBezTo>
                  <a:lnTo>
                    <a:pt x="30910" y="21021"/>
                  </a:lnTo>
                  <a:lnTo>
                    <a:pt x="2097" y="21021"/>
                  </a:lnTo>
                  <a:cubicBezTo>
                    <a:pt x="1578" y="21021"/>
                    <a:pt x="1160" y="20576"/>
                    <a:pt x="1160" y="20029"/>
                  </a:cubicBezTo>
                  <a:lnTo>
                    <a:pt x="1160" y="1104"/>
                  </a:lnTo>
                  <a:cubicBezTo>
                    <a:pt x="1160" y="566"/>
                    <a:pt x="1578" y="121"/>
                    <a:pt x="2088" y="112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7" name="Google Shape;2157;p43"/>
            <p:cNvSpPr/>
            <p:nvPr/>
          </p:nvSpPr>
          <p:spPr>
            <a:xfrm>
              <a:off x="1012725" y="2700375"/>
              <a:ext cx="688800" cy="404700"/>
            </a:xfrm>
            <a:custGeom>
              <a:avLst/>
              <a:gdLst/>
              <a:ahLst/>
              <a:cxnLst/>
              <a:rect l="l" t="t" r="r" b="b"/>
              <a:pathLst>
                <a:path w="27552" h="16188" extrusionOk="0">
                  <a:moveTo>
                    <a:pt x="325" y="0"/>
                  </a:moveTo>
                  <a:cubicBezTo>
                    <a:pt x="149" y="0"/>
                    <a:pt x="0" y="149"/>
                    <a:pt x="0" y="325"/>
                  </a:cubicBezTo>
                  <a:lnTo>
                    <a:pt x="0" y="4583"/>
                  </a:lnTo>
                  <a:lnTo>
                    <a:pt x="0" y="11986"/>
                  </a:lnTo>
                  <a:lnTo>
                    <a:pt x="0" y="16188"/>
                  </a:lnTo>
                  <a:lnTo>
                    <a:pt x="27552" y="16188"/>
                  </a:lnTo>
                  <a:lnTo>
                    <a:pt x="27552" y="325"/>
                  </a:lnTo>
                  <a:cubicBezTo>
                    <a:pt x="27552" y="149"/>
                    <a:pt x="27404" y="0"/>
                    <a:pt x="27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8" name="Google Shape;2158;p43"/>
            <p:cNvSpPr/>
            <p:nvPr/>
          </p:nvSpPr>
          <p:spPr>
            <a:xfrm>
              <a:off x="1011325" y="2698975"/>
              <a:ext cx="691600" cy="407500"/>
            </a:xfrm>
            <a:custGeom>
              <a:avLst/>
              <a:gdLst/>
              <a:ahLst/>
              <a:cxnLst/>
              <a:rect l="l" t="t" r="r" b="b"/>
              <a:pathLst>
                <a:path w="27664" h="16300" extrusionOk="0">
                  <a:moveTo>
                    <a:pt x="381" y="0"/>
                  </a:moveTo>
                  <a:cubicBezTo>
                    <a:pt x="167" y="0"/>
                    <a:pt x="0" y="167"/>
                    <a:pt x="0" y="381"/>
                  </a:cubicBezTo>
                  <a:lnTo>
                    <a:pt x="0" y="4639"/>
                  </a:lnTo>
                  <a:cubicBezTo>
                    <a:pt x="0" y="4667"/>
                    <a:pt x="19" y="4694"/>
                    <a:pt x="56" y="4694"/>
                  </a:cubicBezTo>
                  <a:cubicBezTo>
                    <a:pt x="84" y="4694"/>
                    <a:pt x="112" y="4667"/>
                    <a:pt x="112" y="4639"/>
                  </a:cubicBezTo>
                  <a:lnTo>
                    <a:pt x="112" y="381"/>
                  </a:lnTo>
                  <a:cubicBezTo>
                    <a:pt x="112" y="232"/>
                    <a:pt x="232" y="112"/>
                    <a:pt x="381" y="112"/>
                  </a:cubicBezTo>
                  <a:lnTo>
                    <a:pt x="27283" y="112"/>
                  </a:lnTo>
                  <a:cubicBezTo>
                    <a:pt x="27432" y="112"/>
                    <a:pt x="27552" y="232"/>
                    <a:pt x="27552" y="381"/>
                  </a:cubicBezTo>
                  <a:lnTo>
                    <a:pt x="27552" y="16188"/>
                  </a:lnTo>
                  <a:lnTo>
                    <a:pt x="112" y="16188"/>
                  </a:lnTo>
                  <a:lnTo>
                    <a:pt x="112" y="12042"/>
                  </a:lnTo>
                  <a:cubicBezTo>
                    <a:pt x="112" y="12004"/>
                    <a:pt x="93" y="11977"/>
                    <a:pt x="56" y="11977"/>
                  </a:cubicBezTo>
                  <a:cubicBezTo>
                    <a:pt x="28" y="11977"/>
                    <a:pt x="0" y="12004"/>
                    <a:pt x="0" y="12042"/>
                  </a:cubicBezTo>
                  <a:lnTo>
                    <a:pt x="0" y="16244"/>
                  </a:lnTo>
                  <a:cubicBezTo>
                    <a:pt x="0" y="16281"/>
                    <a:pt x="28" y="16299"/>
                    <a:pt x="56" y="16299"/>
                  </a:cubicBezTo>
                  <a:lnTo>
                    <a:pt x="27608" y="16299"/>
                  </a:lnTo>
                  <a:cubicBezTo>
                    <a:pt x="27636" y="16299"/>
                    <a:pt x="27664" y="16281"/>
                    <a:pt x="27664" y="16244"/>
                  </a:cubicBezTo>
                  <a:lnTo>
                    <a:pt x="27664" y="381"/>
                  </a:lnTo>
                  <a:cubicBezTo>
                    <a:pt x="27664" y="167"/>
                    <a:pt x="27497" y="0"/>
                    <a:pt x="27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9" name="Google Shape;2159;p43"/>
            <p:cNvSpPr/>
            <p:nvPr/>
          </p:nvSpPr>
          <p:spPr>
            <a:xfrm>
              <a:off x="1011325" y="2862250"/>
              <a:ext cx="2800" cy="82125"/>
            </a:xfrm>
            <a:custGeom>
              <a:avLst/>
              <a:gdLst/>
              <a:ahLst/>
              <a:cxnLst/>
              <a:rect l="l" t="t" r="r" b="b"/>
              <a:pathLst>
                <a:path w="112" h="3285" extrusionOk="0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lnTo>
                    <a:pt x="0" y="3228"/>
                  </a:lnTo>
                  <a:cubicBezTo>
                    <a:pt x="0" y="3256"/>
                    <a:pt x="19" y="3284"/>
                    <a:pt x="56" y="3284"/>
                  </a:cubicBezTo>
                  <a:cubicBezTo>
                    <a:pt x="84" y="3284"/>
                    <a:pt x="112" y="3256"/>
                    <a:pt x="112" y="3228"/>
                  </a:cubicBezTo>
                  <a:lnTo>
                    <a:pt x="112" y="65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0" name="Google Shape;2160;p43"/>
            <p:cNvSpPr/>
            <p:nvPr/>
          </p:nvSpPr>
          <p:spPr>
            <a:xfrm>
              <a:off x="968425" y="3105050"/>
              <a:ext cx="773475" cy="89775"/>
            </a:xfrm>
            <a:custGeom>
              <a:avLst/>
              <a:gdLst/>
              <a:ahLst/>
              <a:cxnLst/>
              <a:rect l="l" t="t" r="r" b="b"/>
              <a:pathLst>
                <a:path w="30939" h="3591" extrusionOk="0">
                  <a:moveTo>
                    <a:pt x="0" y="1"/>
                  </a:moveTo>
                  <a:lnTo>
                    <a:pt x="0" y="2617"/>
                  </a:lnTo>
                  <a:cubicBezTo>
                    <a:pt x="0" y="3155"/>
                    <a:pt x="446" y="3591"/>
                    <a:pt x="993" y="3591"/>
                  </a:cubicBezTo>
                  <a:lnTo>
                    <a:pt x="29945" y="3591"/>
                  </a:lnTo>
                  <a:cubicBezTo>
                    <a:pt x="30493" y="3591"/>
                    <a:pt x="30938" y="3155"/>
                    <a:pt x="30938" y="2617"/>
                  </a:cubicBezTo>
                  <a:lnTo>
                    <a:pt x="30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1" name="Google Shape;2161;p43"/>
            <p:cNvSpPr/>
            <p:nvPr/>
          </p:nvSpPr>
          <p:spPr>
            <a:xfrm>
              <a:off x="967025" y="3103675"/>
              <a:ext cx="776250" cy="92550"/>
            </a:xfrm>
            <a:custGeom>
              <a:avLst/>
              <a:gdLst/>
              <a:ahLst/>
              <a:cxnLst/>
              <a:rect l="l" t="t" r="r" b="b"/>
              <a:pathLst>
                <a:path w="31050" h="3702" extrusionOk="0">
                  <a:moveTo>
                    <a:pt x="30929" y="111"/>
                  </a:moveTo>
                  <a:lnTo>
                    <a:pt x="30929" y="2672"/>
                  </a:lnTo>
                  <a:cubicBezTo>
                    <a:pt x="30929" y="3173"/>
                    <a:pt x="30512" y="3581"/>
                    <a:pt x="30001" y="3581"/>
                  </a:cubicBezTo>
                  <a:lnTo>
                    <a:pt x="1049" y="3581"/>
                  </a:lnTo>
                  <a:cubicBezTo>
                    <a:pt x="529" y="3581"/>
                    <a:pt x="112" y="3173"/>
                    <a:pt x="112" y="2672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lnTo>
                    <a:pt x="1" y="2672"/>
                  </a:lnTo>
                  <a:cubicBezTo>
                    <a:pt x="1" y="3238"/>
                    <a:pt x="464" y="3702"/>
                    <a:pt x="1049" y="3702"/>
                  </a:cubicBezTo>
                  <a:lnTo>
                    <a:pt x="30001" y="3702"/>
                  </a:lnTo>
                  <a:cubicBezTo>
                    <a:pt x="30577" y="3702"/>
                    <a:pt x="31050" y="3238"/>
                    <a:pt x="31050" y="2672"/>
                  </a:cubicBezTo>
                  <a:lnTo>
                    <a:pt x="31050" y="56"/>
                  </a:lnTo>
                  <a:cubicBezTo>
                    <a:pt x="31050" y="28"/>
                    <a:pt x="31022" y="0"/>
                    <a:pt x="309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2" name="Google Shape;2162;p43"/>
            <p:cNvSpPr/>
            <p:nvPr/>
          </p:nvSpPr>
          <p:spPr>
            <a:xfrm>
              <a:off x="1330450" y="3129400"/>
              <a:ext cx="45250" cy="45250"/>
            </a:xfrm>
            <a:custGeom>
              <a:avLst/>
              <a:gdLst/>
              <a:ahLst/>
              <a:cxnLst/>
              <a:rect l="l" t="t" r="r" b="b"/>
              <a:pathLst>
                <a:path w="1810" h="1810" extrusionOk="0">
                  <a:moveTo>
                    <a:pt x="900" y="112"/>
                  </a:moveTo>
                  <a:cubicBezTo>
                    <a:pt x="1336" y="112"/>
                    <a:pt x="1689" y="465"/>
                    <a:pt x="1689" y="901"/>
                  </a:cubicBezTo>
                  <a:cubicBezTo>
                    <a:pt x="1689" y="1337"/>
                    <a:pt x="1336" y="1689"/>
                    <a:pt x="900" y="1689"/>
                  </a:cubicBezTo>
                  <a:cubicBezTo>
                    <a:pt x="473" y="1689"/>
                    <a:pt x="112" y="1337"/>
                    <a:pt x="112" y="901"/>
                  </a:cubicBezTo>
                  <a:cubicBezTo>
                    <a:pt x="112" y="465"/>
                    <a:pt x="473" y="112"/>
                    <a:pt x="900" y="112"/>
                  </a:cubicBezTo>
                  <a:close/>
                  <a:moveTo>
                    <a:pt x="900" y="1"/>
                  </a:moveTo>
                  <a:cubicBezTo>
                    <a:pt x="408" y="1"/>
                    <a:pt x="0" y="409"/>
                    <a:pt x="0" y="901"/>
                  </a:cubicBezTo>
                  <a:cubicBezTo>
                    <a:pt x="0" y="1402"/>
                    <a:pt x="408" y="1810"/>
                    <a:pt x="900" y="1810"/>
                  </a:cubicBezTo>
                  <a:cubicBezTo>
                    <a:pt x="1401" y="1810"/>
                    <a:pt x="1809" y="1402"/>
                    <a:pt x="1809" y="901"/>
                  </a:cubicBezTo>
                  <a:cubicBezTo>
                    <a:pt x="1809" y="400"/>
                    <a:pt x="1401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3" name="Google Shape;2163;p43"/>
            <p:cNvSpPr/>
            <p:nvPr/>
          </p:nvSpPr>
          <p:spPr>
            <a:xfrm>
              <a:off x="1348075" y="2680875"/>
              <a:ext cx="10000" cy="9775"/>
            </a:xfrm>
            <a:custGeom>
              <a:avLst/>
              <a:gdLst/>
              <a:ahLst/>
              <a:cxnLst/>
              <a:rect l="l" t="t" r="r" b="b"/>
              <a:pathLst>
                <a:path w="400" h="391" extrusionOk="0">
                  <a:moveTo>
                    <a:pt x="195" y="1"/>
                  </a:moveTo>
                  <a:cubicBezTo>
                    <a:pt x="93" y="1"/>
                    <a:pt x="0" y="94"/>
                    <a:pt x="0" y="196"/>
                  </a:cubicBezTo>
                  <a:cubicBezTo>
                    <a:pt x="0" y="307"/>
                    <a:pt x="93" y="390"/>
                    <a:pt x="195" y="390"/>
                  </a:cubicBezTo>
                  <a:cubicBezTo>
                    <a:pt x="306" y="390"/>
                    <a:pt x="399" y="307"/>
                    <a:pt x="399" y="196"/>
                  </a:cubicBezTo>
                  <a:cubicBezTo>
                    <a:pt x="399" y="94"/>
                    <a:pt x="306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4" name="Google Shape;2164;p43"/>
            <p:cNvSpPr/>
            <p:nvPr/>
          </p:nvSpPr>
          <p:spPr>
            <a:xfrm>
              <a:off x="1346675" y="2679500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1" y="112"/>
                  </a:moveTo>
                  <a:cubicBezTo>
                    <a:pt x="335" y="112"/>
                    <a:pt x="390" y="176"/>
                    <a:pt x="390" y="251"/>
                  </a:cubicBezTo>
                  <a:cubicBezTo>
                    <a:pt x="390" y="334"/>
                    <a:pt x="335" y="390"/>
                    <a:pt x="251" y="390"/>
                  </a:cubicBezTo>
                  <a:cubicBezTo>
                    <a:pt x="177" y="390"/>
                    <a:pt x="121" y="334"/>
                    <a:pt x="121" y="251"/>
                  </a:cubicBezTo>
                  <a:cubicBezTo>
                    <a:pt x="121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1" y="112"/>
                    <a:pt x="1" y="251"/>
                  </a:cubicBezTo>
                  <a:cubicBezTo>
                    <a:pt x="1" y="390"/>
                    <a:pt x="112" y="510"/>
                    <a:pt x="251" y="510"/>
                  </a:cubicBezTo>
                  <a:cubicBezTo>
                    <a:pt x="390" y="510"/>
                    <a:pt x="511" y="390"/>
                    <a:pt x="511" y="251"/>
                  </a:cubicBezTo>
                  <a:cubicBezTo>
                    <a:pt x="511" y="112"/>
                    <a:pt x="39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5" name="Google Shape;2165;p43"/>
            <p:cNvSpPr/>
            <p:nvPr/>
          </p:nvSpPr>
          <p:spPr>
            <a:xfrm>
              <a:off x="1345975" y="2836725"/>
              <a:ext cx="3050" cy="37375"/>
            </a:xfrm>
            <a:custGeom>
              <a:avLst/>
              <a:gdLst/>
              <a:ahLst/>
              <a:cxnLst/>
              <a:rect l="l" t="t" r="r" b="b"/>
              <a:pathLst>
                <a:path w="122" h="1495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lnTo>
                    <a:pt x="1" y="1439"/>
                  </a:lnTo>
                  <a:cubicBezTo>
                    <a:pt x="1" y="1466"/>
                    <a:pt x="29" y="1494"/>
                    <a:pt x="66" y="1494"/>
                  </a:cubicBezTo>
                  <a:cubicBezTo>
                    <a:pt x="94" y="1494"/>
                    <a:pt x="121" y="1466"/>
                    <a:pt x="121" y="1439"/>
                  </a:cubicBezTo>
                  <a:lnTo>
                    <a:pt x="121" y="66"/>
                  </a:lnTo>
                  <a:cubicBezTo>
                    <a:pt x="121" y="29"/>
                    <a:pt x="94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6" name="Google Shape;2166;p43"/>
            <p:cNvSpPr/>
            <p:nvPr/>
          </p:nvSpPr>
          <p:spPr>
            <a:xfrm>
              <a:off x="1345750" y="2953850"/>
              <a:ext cx="3050" cy="47575"/>
            </a:xfrm>
            <a:custGeom>
              <a:avLst/>
              <a:gdLst/>
              <a:ahLst/>
              <a:cxnLst/>
              <a:rect l="l" t="t" r="r" b="b"/>
              <a:pathLst>
                <a:path w="122" h="1903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1847"/>
                  </a:lnTo>
                  <a:cubicBezTo>
                    <a:pt x="0" y="1874"/>
                    <a:pt x="28" y="1902"/>
                    <a:pt x="56" y="1902"/>
                  </a:cubicBezTo>
                  <a:cubicBezTo>
                    <a:pt x="93" y="1902"/>
                    <a:pt x="121" y="1884"/>
                    <a:pt x="121" y="1847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7" name="Google Shape;2167;p43"/>
            <p:cNvSpPr/>
            <p:nvPr/>
          </p:nvSpPr>
          <p:spPr>
            <a:xfrm>
              <a:off x="1144450" y="3030625"/>
              <a:ext cx="37125" cy="2800"/>
            </a:xfrm>
            <a:custGeom>
              <a:avLst/>
              <a:gdLst/>
              <a:ahLst/>
              <a:cxnLst/>
              <a:rect l="l" t="t" r="r" b="b"/>
              <a:pathLst>
                <a:path w="1485" h="112" extrusionOk="0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1"/>
                    <a:pt x="56" y="111"/>
                  </a:cubicBezTo>
                  <a:lnTo>
                    <a:pt x="1429" y="111"/>
                  </a:lnTo>
                  <a:cubicBezTo>
                    <a:pt x="1457" y="111"/>
                    <a:pt x="1485" y="84"/>
                    <a:pt x="1485" y="56"/>
                  </a:cubicBezTo>
                  <a:cubicBezTo>
                    <a:pt x="1485" y="19"/>
                    <a:pt x="145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8" name="Google Shape;2168;p43"/>
            <p:cNvSpPr/>
            <p:nvPr/>
          </p:nvSpPr>
          <p:spPr>
            <a:xfrm>
              <a:off x="1069300" y="2755800"/>
              <a:ext cx="323775" cy="82125"/>
            </a:xfrm>
            <a:custGeom>
              <a:avLst/>
              <a:gdLst/>
              <a:ahLst/>
              <a:cxnLst/>
              <a:rect l="l" t="t" r="r" b="b"/>
              <a:pathLst>
                <a:path w="12951" h="3285" extrusionOk="0">
                  <a:moveTo>
                    <a:pt x="12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154"/>
                  </a:lnTo>
                  <a:cubicBezTo>
                    <a:pt x="1" y="3228"/>
                    <a:pt x="56" y="3284"/>
                    <a:pt x="121" y="3284"/>
                  </a:cubicBezTo>
                  <a:lnTo>
                    <a:pt x="12830" y="3284"/>
                  </a:lnTo>
                  <a:cubicBezTo>
                    <a:pt x="12895" y="3284"/>
                    <a:pt x="12951" y="3228"/>
                    <a:pt x="12951" y="3154"/>
                  </a:cubicBezTo>
                  <a:lnTo>
                    <a:pt x="12951" y="121"/>
                  </a:lnTo>
                  <a:cubicBezTo>
                    <a:pt x="12951" y="56"/>
                    <a:pt x="12895" y="0"/>
                    <a:pt x="12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9" name="Google Shape;2169;p43"/>
            <p:cNvSpPr/>
            <p:nvPr/>
          </p:nvSpPr>
          <p:spPr>
            <a:xfrm>
              <a:off x="1067925" y="2754400"/>
              <a:ext cx="326775" cy="84900"/>
            </a:xfrm>
            <a:custGeom>
              <a:avLst/>
              <a:gdLst/>
              <a:ahLst/>
              <a:cxnLst/>
              <a:rect l="l" t="t" r="r" b="b"/>
              <a:pathLst>
                <a:path w="13071" h="3396" extrusionOk="0">
                  <a:moveTo>
                    <a:pt x="12885" y="112"/>
                  </a:moveTo>
                  <a:cubicBezTo>
                    <a:pt x="12922" y="112"/>
                    <a:pt x="12950" y="140"/>
                    <a:pt x="12950" y="177"/>
                  </a:cubicBezTo>
                  <a:lnTo>
                    <a:pt x="12950" y="3210"/>
                  </a:lnTo>
                  <a:cubicBezTo>
                    <a:pt x="12950" y="3247"/>
                    <a:pt x="12922" y="3275"/>
                    <a:pt x="12885" y="3275"/>
                  </a:cubicBezTo>
                  <a:lnTo>
                    <a:pt x="176" y="3275"/>
                  </a:lnTo>
                  <a:cubicBezTo>
                    <a:pt x="139" y="3275"/>
                    <a:pt x="111" y="3247"/>
                    <a:pt x="111" y="3210"/>
                  </a:cubicBezTo>
                  <a:lnTo>
                    <a:pt x="111" y="177"/>
                  </a:lnTo>
                  <a:cubicBezTo>
                    <a:pt x="111" y="140"/>
                    <a:pt x="139" y="112"/>
                    <a:pt x="176" y="112"/>
                  </a:cubicBezTo>
                  <a:close/>
                  <a:moveTo>
                    <a:pt x="176" y="1"/>
                  </a:moveTo>
                  <a:cubicBezTo>
                    <a:pt x="74" y="1"/>
                    <a:pt x="0" y="75"/>
                    <a:pt x="0" y="177"/>
                  </a:cubicBezTo>
                  <a:lnTo>
                    <a:pt x="0" y="3210"/>
                  </a:lnTo>
                  <a:cubicBezTo>
                    <a:pt x="0" y="3312"/>
                    <a:pt x="74" y="3396"/>
                    <a:pt x="176" y="3396"/>
                  </a:cubicBezTo>
                  <a:lnTo>
                    <a:pt x="12885" y="3396"/>
                  </a:lnTo>
                  <a:cubicBezTo>
                    <a:pt x="12987" y="3396"/>
                    <a:pt x="13071" y="3312"/>
                    <a:pt x="13071" y="3210"/>
                  </a:cubicBezTo>
                  <a:lnTo>
                    <a:pt x="13071" y="177"/>
                  </a:lnTo>
                  <a:cubicBezTo>
                    <a:pt x="13071" y="75"/>
                    <a:pt x="12987" y="1"/>
                    <a:pt x="12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0" name="Google Shape;2170;p43"/>
            <p:cNvSpPr/>
            <p:nvPr/>
          </p:nvSpPr>
          <p:spPr>
            <a:xfrm>
              <a:off x="1070000" y="2873150"/>
              <a:ext cx="80725" cy="80725"/>
            </a:xfrm>
            <a:custGeom>
              <a:avLst/>
              <a:gdLst/>
              <a:ahLst/>
              <a:cxnLst/>
              <a:rect l="l" t="t" r="r" b="b"/>
              <a:pathLst>
                <a:path w="3229" h="3229" extrusionOk="0">
                  <a:moveTo>
                    <a:pt x="12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099"/>
                  </a:lnTo>
                  <a:cubicBezTo>
                    <a:pt x="1" y="3173"/>
                    <a:pt x="56" y="3228"/>
                    <a:pt x="121" y="3228"/>
                  </a:cubicBezTo>
                  <a:lnTo>
                    <a:pt x="3099" y="3228"/>
                  </a:lnTo>
                  <a:cubicBezTo>
                    <a:pt x="3173" y="3228"/>
                    <a:pt x="3229" y="3173"/>
                    <a:pt x="3229" y="3099"/>
                  </a:cubicBezTo>
                  <a:lnTo>
                    <a:pt x="3229" y="121"/>
                  </a:lnTo>
                  <a:cubicBezTo>
                    <a:pt x="3229" y="56"/>
                    <a:pt x="3173" y="0"/>
                    <a:pt x="30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1" name="Google Shape;2171;p43"/>
            <p:cNvSpPr/>
            <p:nvPr/>
          </p:nvSpPr>
          <p:spPr>
            <a:xfrm>
              <a:off x="1068600" y="2871750"/>
              <a:ext cx="83525" cy="83525"/>
            </a:xfrm>
            <a:custGeom>
              <a:avLst/>
              <a:gdLst/>
              <a:ahLst/>
              <a:cxnLst/>
              <a:rect l="l" t="t" r="r" b="b"/>
              <a:pathLst>
                <a:path w="3341" h="3341" extrusionOk="0">
                  <a:moveTo>
                    <a:pt x="3155" y="112"/>
                  </a:moveTo>
                  <a:cubicBezTo>
                    <a:pt x="3192" y="112"/>
                    <a:pt x="3220" y="140"/>
                    <a:pt x="3220" y="177"/>
                  </a:cubicBezTo>
                  <a:lnTo>
                    <a:pt x="3220" y="3155"/>
                  </a:lnTo>
                  <a:cubicBezTo>
                    <a:pt x="3220" y="3192"/>
                    <a:pt x="3192" y="3220"/>
                    <a:pt x="3155" y="3220"/>
                  </a:cubicBezTo>
                  <a:lnTo>
                    <a:pt x="177" y="3220"/>
                  </a:lnTo>
                  <a:cubicBezTo>
                    <a:pt x="140" y="3220"/>
                    <a:pt x="112" y="3192"/>
                    <a:pt x="112" y="3155"/>
                  </a:cubicBezTo>
                  <a:lnTo>
                    <a:pt x="112" y="177"/>
                  </a:lnTo>
                  <a:cubicBezTo>
                    <a:pt x="112" y="140"/>
                    <a:pt x="140" y="112"/>
                    <a:pt x="177" y="112"/>
                  </a:cubicBezTo>
                  <a:close/>
                  <a:moveTo>
                    <a:pt x="177" y="1"/>
                  </a:moveTo>
                  <a:cubicBezTo>
                    <a:pt x="75" y="1"/>
                    <a:pt x="1" y="84"/>
                    <a:pt x="1" y="177"/>
                  </a:cubicBezTo>
                  <a:lnTo>
                    <a:pt x="1" y="3155"/>
                  </a:lnTo>
                  <a:cubicBezTo>
                    <a:pt x="1" y="3257"/>
                    <a:pt x="75" y="3340"/>
                    <a:pt x="177" y="3340"/>
                  </a:cubicBezTo>
                  <a:lnTo>
                    <a:pt x="3155" y="3340"/>
                  </a:lnTo>
                  <a:cubicBezTo>
                    <a:pt x="3257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7" y="1"/>
                    <a:pt x="3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2" name="Google Shape;2172;p43"/>
            <p:cNvSpPr/>
            <p:nvPr/>
          </p:nvSpPr>
          <p:spPr>
            <a:xfrm>
              <a:off x="1190825" y="2873150"/>
              <a:ext cx="80725" cy="80725"/>
            </a:xfrm>
            <a:custGeom>
              <a:avLst/>
              <a:gdLst/>
              <a:ahLst/>
              <a:cxnLst/>
              <a:rect l="l" t="t" r="r" b="b"/>
              <a:pathLst>
                <a:path w="3229" h="3229" extrusionOk="0">
                  <a:moveTo>
                    <a:pt x="131" y="0"/>
                  </a:moveTo>
                  <a:cubicBezTo>
                    <a:pt x="56" y="0"/>
                    <a:pt x="1" y="56"/>
                    <a:pt x="1" y="121"/>
                  </a:cubicBezTo>
                  <a:lnTo>
                    <a:pt x="1" y="3099"/>
                  </a:lnTo>
                  <a:cubicBezTo>
                    <a:pt x="1" y="3173"/>
                    <a:pt x="56" y="3228"/>
                    <a:pt x="131" y="3228"/>
                  </a:cubicBezTo>
                  <a:lnTo>
                    <a:pt x="3108" y="3228"/>
                  </a:lnTo>
                  <a:cubicBezTo>
                    <a:pt x="3173" y="3228"/>
                    <a:pt x="3229" y="3173"/>
                    <a:pt x="3229" y="3099"/>
                  </a:cubicBezTo>
                  <a:lnTo>
                    <a:pt x="3229" y="121"/>
                  </a:lnTo>
                  <a:cubicBezTo>
                    <a:pt x="3229" y="56"/>
                    <a:pt x="3173" y="0"/>
                    <a:pt x="3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3" name="Google Shape;2173;p43"/>
            <p:cNvSpPr/>
            <p:nvPr/>
          </p:nvSpPr>
          <p:spPr>
            <a:xfrm>
              <a:off x="1189450" y="2871750"/>
              <a:ext cx="83500" cy="83525"/>
            </a:xfrm>
            <a:custGeom>
              <a:avLst/>
              <a:gdLst/>
              <a:ahLst/>
              <a:cxnLst/>
              <a:rect l="l" t="t" r="r" b="b"/>
              <a:pathLst>
                <a:path w="3340" h="3341" extrusionOk="0">
                  <a:moveTo>
                    <a:pt x="3163" y="112"/>
                  </a:moveTo>
                  <a:cubicBezTo>
                    <a:pt x="3200" y="112"/>
                    <a:pt x="3228" y="140"/>
                    <a:pt x="3228" y="177"/>
                  </a:cubicBezTo>
                  <a:lnTo>
                    <a:pt x="3228" y="3155"/>
                  </a:lnTo>
                  <a:cubicBezTo>
                    <a:pt x="3228" y="3192"/>
                    <a:pt x="3200" y="3220"/>
                    <a:pt x="3163" y="3220"/>
                  </a:cubicBezTo>
                  <a:lnTo>
                    <a:pt x="186" y="3220"/>
                  </a:lnTo>
                  <a:cubicBezTo>
                    <a:pt x="148" y="3220"/>
                    <a:pt x="121" y="3192"/>
                    <a:pt x="121" y="3155"/>
                  </a:cubicBezTo>
                  <a:lnTo>
                    <a:pt x="121" y="177"/>
                  </a:lnTo>
                  <a:cubicBezTo>
                    <a:pt x="121" y="140"/>
                    <a:pt x="148" y="112"/>
                    <a:pt x="186" y="112"/>
                  </a:cubicBezTo>
                  <a:close/>
                  <a:moveTo>
                    <a:pt x="186" y="1"/>
                  </a:moveTo>
                  <a:cubicBezTo>
                    <a:pt x="83" y="1"/>
                    <a:pt x="0" y="84"/>
                    <a:pt x="0" y="177"/>
                  </a:cubicBezTo>
                  <a:lnTo>
                    <a:pt x="0" y="3155"/>
                  </a:lnTo>
                  <a:cubicBezTo>
                    <a:pt x="0" y="3257"/>
                    <a:pt x="83" y="3340"/>
                    <a:pt x="186" y="3340"/>
                  </a:cubicBezTo>
                  <a:lnTo>
                    <a:pt x="3163" y="3340"/>
                  </a:lnTo>
                  <a:cubicBezTo>
                    <a:pt x="3256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6" y="1"/>
                    <a:pt x="3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4" name="Google Shape;2174;p43"/>
            <p:cNvSpPr/>
            <p:nvPr/>
          </p:nvSpPr>
          <p:spPr>
            <a:xfrm>
              <a:off x="1309350" y="2873150"/>
              <a:ext cx="80500" cy="80725"/>
            </a:xfrm>
            <a:custGeom>
              <a:avLst/>
              <a:gdLst/>
              <a:ahLst/>
              <a:cxnLst/>
              <a:rect l="l" t="t" r="r" b="b"/>
              <a:pathLst>
                <a:path w="3220" h="3229" extrusionOk="0">
                  <a:moveTo>
                    <a:pt x="121" y="0"/>
                  </a:moveTo>
                  <a:cubicBezTo>
                    <a:pt x="56" y="0"/>
                    <a:pt x="0" y="56"/>
                    <a:pt x="0" y="121"/>
                  </a:cubicBezTo>
                  <a:lnTo>
                    <a:pt x="0" y="3099"/>
                  </a:lnTo>
                  <a:cubicBezTo>
                    <a:pt x="0" y="3173"/>
                    <a:pt x="56" y="3228"/>
                    <a:pt x="121" y="3228"/>
                  </a:cubicBezTo>
                  <a:lnTo>
                    <a:pt x="3098" y="3228"/>
                  </a:lnTo>
                  <a:cubicBezTo>
                    <a:pt x="3173" y="3228"/>
                    <a:pt x="3219" y="3173"/>
                    <a:pt x="3219" y="3099"/>
                  </a:cubicBezTo>
                  <a:lnTo>
                    <a:pt x="3219" y="121"/>
                  </a:lnTo>
                  <a:cubicBezTo>
                    <a:pt x="3219" y="56"/>
                    <a:pt x="3173" y="0"/>
                    <a:pt x="30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5" name="Google Shape;2175;p43"/>
            <p:cNvSpPr/>
            <p:nvPr/>
          </p:nvSpPr>
          <p:spPr>
            <a:xfrm>
              <a:off x="1307950" y="2871750"/>
              <a:ext cx="83500" cy="83525"/>
            </a:xfrm>
            <a:custGeom>
              <a:avLst/>
              <a:gdLst/>
              <a:ahLst/>
              <a:cxnLst/>
              <a:rect l="l" t="t" r="r" b="b"/>
              <a:pathLst>
                <a:path w="3340" h="3341" extrusionOk="0">
                  <a:moveTo>
                    <a:pt x="3154" y="112"/>
                  </a:moveTo>
                  <a:cubicBezTo>
                    <a:pt x="3192" y="112"/>
                    <a:pt x="3219" y="140"/>
                    <a:pt x="3219" y="177"/>
                  </a:cubicBezTo>
                  <a:lnTo>
                    <a:pt x="3219" y="3155"/>
                  </a:lnTo>
                  <a:cubicBezTo>
                    <a:pt x="3219" y="3192"/>
                    <a:pt x="3192" y="3220"/>
                    <a:pt x="3154" y="3220"/>
                  </a:cubicBezTo>
                  <a:lnTo>
                    <a:pt x="177" y="3220"/>
                  </a:lnTo>
                  <a:cubicBezTo>
                    <a:pt x="140" y="3220"/>
                    <a:pt x="112" y="3192"/>
                    <a:pt x="112" y="3155"/>
                  </a:cubicBezTo>
                  <a:lnTo>
                    <a:pt x="112" y="177"/>
                  </a:lnTo>
                  <a:cubicBezTo>
                    <a:pt x="112" y="140"/>
                    <a:pt x="140" y="112"/>
                    <a:pt x="177" y="112"/>
                  </a:cubicBezTo>
                  <a:close/>
                  <a:moveTo>
                    <a:pt x="177" y="1"/>
                  </a:moveTo>
                  <a:cubicBezTo>
                    <a:pt x="75" y="1"/>
                    <a:pt x="0" y="84"/>
                    <a:pt x="0" y="177"/>
                  </a:cubicBezTo>
                  <a:lnTo>
                    <a:pt x="0" y="3155"/>
                  </a:lnTo>
                  <a:cubicBezTo>
                    <a:pt x="0" y="3257"/>
                    <a:pt x="75" y="3340"/>
                    <a:pt x="177" y="3340"/>
                  </a:cubicBezTo>
                  <a:lnTo>
                    <a:pt x="3154" y="3340"/>
                  </a:lnTo>
                  <a:cubicBezTo>
                    <a:pt x="3257" y="3340"/>
                    <a:pt x="3340" y="3257"/>
                    <a:pt x="3340" y="3155"/>
                  </a:cubicBezTo>
                  <a:lnTo>
                    <a:pt x="3340" y="177"/>
                  </a:lnTo>
                  <a:cubicBezTo>
                    <a:pt x="3340" y="84"/>
                    <a:pt x="3257" y="1"/>
                    <a:pt x="3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6" name="Google Shape;2176;p43"/>
            <p:cNvSpPr/>
            <p:nvPr/>
          </p:nvSpPr>
          <p:spPr>
            <a:xfrm>
              <a:off x="1180850" y="3001400"/>
              <a:ext cx="207375" cy="61700"/>
            </a:xfrm>
            <a:custGeom>
              <a:avLst/>
              <a:gdLst/>
              <a:ahLst/>
              <a:cxnLst/>
              <a:rect l="l" t="t" r="r" b="b"/>
              <a:pathLst>
                <a:path w="8295" h="2468" extrusionOk="0">
                  <a:moveTo>
                    <a:pt x="1235" y="0"/>
                  </a:moveTo>
                  <a:cubicBezTo>
                    <a:pt x="557" y="0"/>
                    <a:pt x="1" y="547"/>
                    <a:pt x="1" y="1234"/>
                  </a:cubicBezTo>
                  <a:cubicBezTo>
                    <a:pt x="1" y="1920"/>
                    <a:pt x="557" y="2468"/>
                    <a:pt x="1235" y="2468"/>
                  </a:cubicBezTo>
                  <a:lnTo>
                    <a:pt x="7051" y="2468"/>
                  </a:lnTo>
                  <a:cubicBezTo>
                    <a:pt x="7738" y="2468"/>
                    <a:pt x="8294" y="1920"/>
                    <a:pt x="8294" y="1234"/>
                  </a:cubicBezTo>
                  <a:cubicBezTo>
                    <a:pt x="8294" y="547"/>
                    <a:pt x="7738" y="0"/>
                    <a:pt x="70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7" name="Google Shape;2177;p43"/>
            <p:cNvSpPr/>
            <p:nvPr/>
          </p:nvSpPr>
          <p:spPr>
            <a:xfrm>
              <a:off x="1179475" y="2999775"/>
              <a:ext cx="210125" cy="64950"/>
            </a:xfrm>
            <a:custGeom>
              <a:avLst/>
              <a:gdLst/>
              <a:ahLst/>
              <a:cxnLst/>
              <a:rect l="l" t="t" r="r" b="b"/>
              <a:pathLst>
                <a:path w="8405" h="2598" extrusionOk="0">
                  <a:moveTo>
                    <a:pt x="7106" y="121"/>
                  </a:moveTo>
                  <a:cubicBezTo>
                    <a:pt x="7755" y="121"/>
                    <a:pt x="8284" y="650"/>
                    <a:pt x="8284" y="1299"/>
                  </a:cubicBezTo>
                  <a:cubicBezTo>
                    <a:pt x="8284" y="1948"/>
                    <a:pt x="7755" y="2477"/>
                    <a:pt x="7106" y="2477"/>
                  </a:cubicBezTo>
                  <a:lnTo>
                    <a:pt x="1290" y="2477"/>
                  </a:lnTo>
                  <a:cubicBezTo>
                    <a:pt x="640" y="2477"/>
                    <a:pt x="111" y="1948"/>
                    <a:pt x="111" y="1299"/>
                  </a:cubicBezTo>
                  <a:cubicBezTo>
                    <a:pt x="111" y="650"/>
                    <a:pt x="640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5"/>
                    <a:pt x="0" y="1299"/>
                  </a:cubicBezTo>
                  <a:cubicBezTo>
                    <a:pt x="0" y="2013"/>
                    <a:pt x="575" y="2598"/>
                    <a:pt x="1290" y="2598"/>
                  </a:cubicBezTo>
                  <a:lnTo>
                    <a:pt x="7106" y="2598"/>
                  </a:lnTo>
                  <a:cubicBezTo>
                    <a:pt x="7820" y="2598"/>
                    <a:pt x="8405" y="2013"/>
                    <a:pt x="8405" y="1299"/>
                  </a:cubicBezTo>
                  <a:cubicBezTo>
                    <a:pt x="8405" y="585"/>
                    <a:pt x="7820" y="0"/>
                    <a:pt x="7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8" name="Google Shape;2178;p43"/>
            <p:cNvSpPr/>
            <p:nvPr/>
          </p:nvSpPr>
          <p:spPr>
            <a:xfrm>
              <a:off x="1458450" y="2935300"/>
              <a:ext cx="70075" cy="2800"/>
            </a:xfrm>
            <a:custGeom>
              <a:avLst/>
              <a:gdLst/>
              <a:ahLst/>
              <a:cxnLst/>
              <a:rect l="l" t="t" r="r" b="b"/>
              <a:pathLst>
                <a:path w="2803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2747" y="112"/>
                  </a:lnTo>
                  <a:cubicBezTo>
                    <a:pt x="2775" y="112"/>
                    <a:pt x="2803" y="93"/>
                    <a:pt x="2803" y="56"/>
                  </a:cubicBezTo>
                  <a:cubicBezTo>
                    <a:pt x="2803" y="28"/>
                    <a:pt x="2775" y="0"/>
                    <a:pt x="2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9" name="Google Shape;2179;p43"/>
            <p:cNvSpPr/>
            <p:nvPr/>
          </p:nvSpPr>
          <p:spPr>
            <a:xfrm>
              <a:off x="1553325" y="2935300"/>
              <a:ext cx="84425" cy="2800"/>
            </a:xfrm>
            <a:custGeom>
              <a:avLst/>
              <a:gdLst/>
              <a:ahLst/>
              <a:cxnLst/>
              <a:rect l="l" t="t" r="r" b="b"/>
              <a:pathLst>
                <a:path w="3377" h="11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3312" y="112"/>
                  </a:lnTo>
                  <a:cubicBezTo>
                    <a:pt x="3349" y="112"/>
                    <a:pt x="3377" y="93"/>
                    <a:pt x="3377" y="56"/>
                  </a:cubicBezTo>
                  <a:cubicBezTo>
                    <a:pt x="3377" y="28"/>
                    <a:pt x="3349" y="0"/>
                    <a:pt x="3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0" name="Google Shape;2180;p43"/>
            <p:cNvSpPr/>
            <p:nvPr/>
          </p:nvSpPr>
          <p:spPr>
            <a:xfrm>
              <a:off x="1458450" y="3043125"/>
              <a:ext cx="125500" cy="2825"/>
            </a:xfrm>
            <a:custGeom>
              <a:avLst/>
              <a:gdLst/>
              <a:ahLst/>
              <a:cxnLst/>
              <a:rect l="l" t="t" r="r" b="b"/>
              <a:pathLst>
                <a:path w="5020" h="113" extrusionOk="0"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4964" y="112"/>
                  </a:lnTo>
                  <a:cubicBezTo>
                    <a:pt x="4992" y="112"/>
                    <a:pt x="5020" y="94"/>
                    <a:pt x="5020" y="57"/>
                  </a:cubicBezTo>
                  <a:cubicBezTo>
                    <a:pt x="5020" y="29"/>
                    <a:pt x="4992" y="1"/>
                    <a:pt x="49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1" name="Google Shape;2181;p43"/>
            <p:cNvSpPr/>
            <p:nvPr/>
          </p:nvSpPr>
          <p:spPr>
            <a:xfrm>
              <a:off x="1458450" y="2972625"/>
              <a:ext cx="195775" cy="2825"/>
            </a:xfrm>
            <a:custGeom>
              <a:avLst/>
              <a:gdLst/>
              <a:ahLst/>
              <a:cxnLst/>
              <a:rect l="l" t="t" r="r" b="b"/>
              <a:pathLst>
                <a:path w="7831" h="113" extrusionOk="0"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4"/>
                    <a:pt x="29" y="112"/>
                    <a:pt x="66" y="112"/>
                  </a:cubicBezTo>
                  <a:lnTo>
                    <a:pt x="7766" y="112"/>
                  </a:lnTo>
                  <a:cubicBezTo>
                    <a:pt x="7803" y="112"/>
                    <a:pt x="7830" y="94"/>
                    <a:pt x="7830" y="57"/>
                  </a:cubicBezTo>
                  <a:cubicBezTo>
                    <a:pt x="7830" y="29"/>
                    <a:pt x="7803" y="1"/>
                    <a:pt x="77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2" name="Google Shape;2182;p43"/>
            <p:cNvSpPr/>
            <p:nvPr/>
          </p:nvSpPr>
          <p:spPr>
            <a:xfrm>
              <a:off x="1458450" y="3008125"/>
              <a:ext cx="64050" cy="3025"/>
            </a:xfrm>
            <a:custGeom>
              <a:avLst/>
              <a:gdLst/>
              <a:ahLst/>
              <a:cxnLst/>
              <a:rect l="l" t="t" r="r" b="b"/>
              <a:pathLst>
                <a:path w="2562" h="121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2506" y="121"/>
                  </a:lnTo>
                  <a:cubicBezTo>
                    <a:pt x="2534" y="121"/>
                    <a:pt x="2561" y="93"/>
                    <a:pt x="2561" y="56"/>
                  </a:cubicBezTo>
                  <a:cubicBezTo>
                    <a:pt x="2561" y="28"/>
                    <a:pt x="2534" y="0"/>
                    <a:pt x="2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3" name="Google Shape;2183;p43"/>
            <p:cNvSpPr/>
            <p:nvPr/>
          </p:nvSpPr>
          <p:spPr>
            <a:xfrm>
              <a:off x="1538475" y="3008125"/>
              <a:ext cx="113900" cy="3025"/>
            </a:xfrm>
            <a:custGeom>
              <a:avLst/>
              <a:gdLst/>
              <a:ahLst/>
              <a:cxnLst/>
              <a:rect l="l" t="t" r="r" b="b"/>
              <a:pathLst>
                <a:path w="4556" h="121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4500" y="121"/>
                  </a:lnTo>
                  <a:cubicBezTo>
                    <a:pt x="4537" y="121"/>
                    <a:pt x="4555" y="93"/>
                    <a:pt x="4555" y="56"/>
                  </a:cubicBezTo>
                  <a:cubicBezTo>
                    <a:pt x="4555" y="28"/>
                    <a:pt x="4537" y="0"/>
                    <a:pt x="4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4" name="Google Shape;2184;p43"/>
            <p:cNvSpPr/>
            <p:nvPr/>
          </p:nvSpPr>
          <p:spPr>
            <a:xfrm>
              <a:off x="1457300" y="2753925"/>
              <a:ext cx="203425" cy="24400"/>
            </a:xfrm>
            <a:custGeom>
              <a:avLst/>
              <a:gdLst/>
              <a:ahLst/>
              <a:cxnLst/>
              <a:rect l="l" t="t" r="r" b="b"/>
              <a:pathLst>
                <a:path w="8137" h="976" extrusionOk="0">
                  <a:moveTo>
                    <a:pt x="177" y="1"/>
                  </a:moveTo>
                  <a:cubicBezTo>
                    <a:pt x="75" y="1"/>
                    <a:pt x="1" y="75"/>
                    <a:pt x="1" y="177"/>
                  </a:cubicBezTo>
                  <a:lnTo>
                    <a:pt x="1" y="975"/>
                  </a:lnTo>
                  <a:lnTo>
                    <a:pt x="8136" y="975"/>
                  </a:lnTo>
                  <a:lnTo>
                    <a:pt x="8136" y="233"/>
                  </a:lnTo>
                  <a:cubicBezTo>
                    <a:pt x="8136" y="103"/>
                    <a:pt x="8025" y="1"/>
                    <a:pt x="7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5" name="Google Shape;2185;p43"/>
            <p:cNvSpPr/>
            <p:nvPr/>
          </p:nvSpPr>
          <p:spPr>
            <a:xfrm>
              <a:off x="1478875" y="2760425"/>
              <a:ext cx="10225" cy="10475"/>
            </a:xfrm>
            <a:custGeom>
              <a:avLst/>
              <a:gdLst/>
              <a:ahLst/>
              <a:cxnLst/>
              <a:rect l="l" t="t" r="r" b="b"/>
              <a:pathLst>
                <a:path w="409" h="419" extrusionOk="0">
                  <a:moveTo>
                    <a:pt x="204" y="121"/>
                  </a:moveTo>
                  <a:cubicBezTo>
                    <a:pt x="251" y="121"/>
                    <a:pt x="297" y="168"/>
                    <a:pt x="297" y="214"/>
                  </a:cubicBezTo>
                  <a:cubicBezTo>
                    <a:pt x="297" y="270"/>
                    <a:pt x="251" y="307"/>
                    <a:pt x="204" y="307"/>
                  </a:cubicBezTo>
                  <a:cubicBezTo>
                    <a:pt x="158" y="307"/>
                    <a:pt x="112" y="270"/>
                    <a:pt x="112" y="214"/>
                  </a:cubicBezTo>
                  <a:cubicBezTo>
                    <a:pt x="112" y="168"/>
                    <a:pt x="149" y="121"/>
                    <a:pt x="204" y="121"/>
                  </a:cubicBezTo>
                  <a:close/>
                  <a:moveTo>
                    <a:pt x="204" y="1"/>
                  </a:moveTo>
                  <a:cubicBezTo>
                    <a:pt x="93" y="1"/>
                    <a:pt x="0" y="103"/>
                    <a:pt x="0" y="214"/>
                  </a:cubicBezTo>
                  <a:cubicBezTo>
                    <a:pt x="0" y="325"/>
                    <a:pt x="93" y="418"/>
                    <a:pt x="204" y="418"/>
                  </a:cubicBezTo>
                  <a:cubicBezTo>
                    <a:pt x="316" y="418"/>
                    <a:pt x="408" y="335"/>
                    <a:pt x="408" y="214"/>
                  </a:cubicBezTo>
                  <a:cubicBezTo>
                    <a:pt x="408" y="103"/>
                    <a:pt x="316" y="1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6" name="Google Shape;2186;p43"/>
            <p:cNvSpPr/>
            <p:nvPr/>
          </p:nvSpPr>
          <p:spPr>
            <a:xfrm>
              <a:off x="1493475" y="2760425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205" y="121"/>
                  </a:moveTo>
                  <a:cubicBezTo>
                    <a:pt x="260" y="121"/>
                    <a:pt x="298" y="168"/>
                    <a:pt x="298" y="214"/>
                  </a:cubicBezTo>
                  <a:cubicBezTo>
                    <a:pt x="298" y="270"/>
                    <a:pt x="251" y="307"/>
                    <a:pt x="205" y="307"/>
                  </a:cubicBezTo>
                  <a:cubicBezTo>
                    <a:pt x="158" y="307"/>
                    <a:pt x="112" y="270"/>
                    <a:pt x="112" y="214"/>
                  </a:cubicBezTo>
                  <a:cubicBezTo>
                    <a:pt x="112" y="168"/>
                    <a:pt x="158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4" y="1"/>
                    <a:pt x="1" y="103"/>
                    <a:pt x="1" y="214"/>
                  </a:cubicBezTo>
                  <a:cubicBezTo>
                    <a:pt x="1" y="325"/>
                    <a:pt x="94" y="418"/>
                    <a:pt x="205" y="418"/>
                  </a:cubicBezTo>
                  <a:cubicBezTo>
                    <a:pt x="316" y="418"/>
                    <a:pt x="418" y="335"/>
                    <a:pt x="409" y="214"/>
                  </a:cubicBezTo>
                  <a:cubicBezTo>
                    <a:pt x="409" y="103"/>
                    <a:pt x="31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7" name="Google Shape;2187;p43"/>
            <p:cNvSpPr/>
            <p:nvPr/>
          </p:nvSpPr>
          <p:spPr>
            <a:xfrm>
              <a:off x="1464250" y="2760425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205" y="121"/>
                  </a:moveTo>
                  <a:cubicBezTo>
                    <a:pt x="261" y="121"/>
                    <a:pt x="298" y="168"/>
                    <a:pt x="298" y="214"/>
                  </a:cubicBezTo>
                  <a:cubicBezTo>
                    <a:pt x="298" y="270"/>
                    <a:pt x="261" y="307"/>
                    <a:pt x="205" y="307"/>
                  </a:cubicBezTo>
                  <a:cubicBezTo>
                    <a:pt x="159" y="307"/>
                    <a:pt x="112" y="270"/>
                    <a:pt x="112" y="214"/>
                  </a:cubicBezTo>
                  <a:cubicBezTo>
                    <a:pt x="112" y="168"/>
                    <a:pt x="159" y="121"/>
                    <a:pt x="205" y="121"/>
                  </a:cubicBezTo>
                  <a:close/>
                  <a:moveTo>
                    <a:pt x="205" y="1"/>
                  </a:moveTo>
                  <a:cubicBezTo>
                    <a:pt x="94" y="1"/>
                    <a:pt x="1" y="103"/>
                    <a:pt x="1" y="214"/>
                  </a:cubicBezTo>
                  <a:cubicBezTo>
                    <a:pt x="1" y="325"/>
                    <a:pt x="94" y="418"/>
                    <a:pt x="205" y="418"/>
                  </a:cubicBezTo>
                  <a:cubicBezTo>
                    <a:pt x="326" y="418"/>
                    <a:pt x="418" y="335"/>
                    <a:pt x="418" y="214"/>
                  </a:cubicBezTo>
                  <a:cubicBezTo>
                    <a:pt x="418" y="103"/>
                    <a:pt x="326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8" name="Google Shape;2188;p43"/>
            <p:cNvSpPr/>
            <p:nvPr/>
          </p:nvSpPr>
          <p:spPr>
            <a:xfrm>
              <a:off x="1457075" y="2778300"/>
              <a:ext cx="203400" cy="119450"/>
            </a:xfrm>
            <a:custGeom>
              <a:avLst/>
              <a:gdLst/>
              <a:ahLst/>
              <a:cxnLst/>
              <a:rect l="l" t="t" r="r" b="b"/>
              <a:pathLst>
                <a:path w="8136" h="4778" extrusionOk="0">
                  <a:moveTo>
                    <a:pt x="28" y="0"/>
                  </a:moveTo>
                  <a:cubicBezTo>
                    <a:pt x="19" y="0"/>
                    <a:pt x="0" y="9"/>
                    <a:pt x="0" y="28"/>
                  </a:cubicBezTo>
                  <a:lnTo>
                    <a:pt x="0" y="4750"/>
                  </a:lnTo>
                  <a:cubicBezTo>
                    <a:pt x="0" y="4768"/>
                    <a:pt x="19" y="4778"/>
                    <a:pt x="28" y="4778"/>
                  </a:cubicBezTo>
                  <a:lnTo>
                    <a:pt x="8108" y="4778"/>
                  </a:lnTo>
                  <a:cubicBezTo>
                    <a:pt x="8127" y="4778"/>
                    <a:pt x="8136" y="4768"/>
                    <a:pt x="8136" y="4750"/>
                  </a:cubicBezTo>
                  <a:lnTo>
                    <a:pt x="8136" y="28"/>
                  </a:lnTo>
                  <a:cubicBezTo>
                    <a:pt x="8136" y="9"/>
                    <a:pt x="8127" y="0"/>
                    <a:pt x="8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9" name="Google Shape;2189;p43"/>
            <p:cNvSpPr/>
            <p:nvPr/>
          </p:nvSpPr>
          <p:spPr>
            <a:xfrm>
              <a:off x="1541250" y="2805875"/>
              <a:ext cx="94200" cy="2825"/>
            </a:xfrm>
            <a:custGeom>
              <a:avLst/>
              <a:gdLst/>
              <a:ahLst/>
              <a:cxnLst/>
              <a:rect l="l" t="t" r="r" b="b"/>
              <a:pathLst>
                <a:path w="3768" h="113" extrusionOk="0">
                  <a:moveTo>
                    <a:pt x="56" y="1"/>
                  </a:moveTo>
                  <a:cubicBezTo>
                    <a:pt x="19" y="1"/>
                    <a:pt x="1" y="20"/>
                    <a:pt x="1" y="57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711" y="112"/>
                  </a:lnTo>
                  <a:cubicBezTo>
                    <a:pt x="3739" y="112"/>
                    <a:pt x="3767" y="84"/>
                    <a:pt x="3767" y="57"/>
                  </a:cubicBezTo>
                  <a:cubicBezTo>
                    <a:pt x="3767" y="20"/>
                    <a:pt x="3739" y="1"/>
                    <a:pt x="3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0" name="Google Shape;2190;p43"/>
            <p:cNvSpPr/>
            <p:nvPr/>
          </p:nvSpPr>
          <p:spPr>
            <a:xfrm>
              <a:off x="1541025" y="2819800"/>
              <a:ext cx="35050" cy="2800"/>
            </a:xfrm>
            <a:custGeom>
              <a:avLst/>
              <a:gdLst/>
              <a:ahLst/>
              <a:cxnLst/>
              <a:rect l="l" t="t" r="r" b="b"/>
              <a:pathLst>
                <a:path w="1402" h="112" extrusionOk="0">
                  <a:moveTo>
                    <a:pt x="65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65" y="112"/>
                  </a:cubicBezTo>
                  <a:lnTo>
                    <a:pt x="1346" y="112"/>
                  </a:lnTo>
                  <a:cubicBezTo>
                    <a:pt x="1383" y="112"/>
                    <a:pt x="1401" y="84"/>
                    <a:pt x="1401" y="56"/>
                  </a:cubicBezTo>
                  <a:cubicBezTo>
                    <a:pt x="1401" y="19"/>
                    <a:pt x="1383" y="1"/>
                    <a:pt x="1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1" name="Google Shape;2191;p43"/>
            <p:cNvSpPr/>
            <p:nvPr/>
          </p:nvSpPr>
          <p:spPr>
            <a:xfrm>
              <a:off x="1586475" y="2819800"/>
              <a:ext cx="42000" cy="2800"/>
            </a:xfrm>
            <a:custGeom>
              <a:avLst/>
              <a:gdLst/>
              <a:ahLst/>
              <a:cxnLst/>
              <a:rect l="l" t="t" r="r" b="b"/>
              <a:pathLst>
                <a:path w="1680" h="112" extrusionOk="0">
                  <a:moveTo>
                    <a:pt x="56" y="1"/>
                  </a:moveTo>
                  <a:cubicBezTo>
                    <a:pt x="29" y="1"/>
                    <a:pt x="1" y="19"/>
                    <a:pt x="1" y="56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1615" y="112"/>
                  </a:lnTo>
                  <a:cubicBezTo>
                    <a:pt x="1652" y="112"/>
                    <a:pt x="1680" y="84"/>
                    <a:pt x="1680" y="56"/>
                  </a:cubicBezTo>
                  <a:cubicBezTo>
                    <a:pt x="1680" y="19"/>
                    <a:pt x="1652" y="1"/>
                    <a:pt x="1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2" name="Google Shape;2192;p43"/>
            <p:cNvSpPr/>
            <p:nvPr/>
          </p:nvSpPr>
          <p:spPr>
            <a:xfrm>
              <a:off x="1541250" y="2861775"/>
              <a:ext cx="61500" cy="2800"/>
            </a:xfrm>
            <a:custGeom>
              <a:avLst/>
              <a:gdLst/>
              <a:ahLst/>
              <a:cxnLst/>
              <a:rect l="l" t="t" r="r" b="b"/>
              <a:pathLst>
                <a:path w="2460" h="112" extrusionOk="0">
                  <a:moveTo>
                    <a:pt x="56" y="1"/>
                  </a:moveTo>
                  <a:cubicBezTo>
                    <a:pt x="19" y="1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2394" y="112"/>
                  </a:lnTo>
                  <a:cubicBezTo>
                    <a:pt x="2431" y="112"/>
                    <a:pt x="2459" y="93"/>
                    <a:pt x="2459" y="56"/>
                  </a:cubicBezTo>
                  <a:cubicBezTo>
                    <a:pt x="2459" y="28"/>
                    <a:pt x="2431" y="1"/>
                    <a:pt x="2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3" name="Google Shape;2193;p43"/>
            <p:cNvSpPr/>
            <p:nvPr/>
          </p:nvSpPr>
          <p:spPr>
            <a:xfrm>
              <a:off x="1541250" y="2834175"/>
              <a:ext cx="95125" cy="3050"/>
            </a:xfrm>
            <a:custGeom>
              <a:avLst/>
              <a:gdLst/>
              <a:ahLst/>
              <a:cxnLst/>
              <a:rect l="l" t="t" r="r" b="b"/>
              <a:pathLst>
                <a:path w="3805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3739" y="121"/>
                  </a:lnTo>
                  <a:cubicBezTo>
                    <a:pt x="3776" y="121"/>
                    <a:pt x="3804" y="93"/>
                    <a:pt x="3804" y="66"/>
                  </a:cubicBezTo>
                  <a:cubicBezTo>
                    <a:pt x="3804" y="29"/>
                    <a:pt x="3776" y="1"/>
                    <a:pt x="3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4" name="Google Shape;2194;p43"/>
            <p:cNvSpPr/>
            <p:nvPr/>
          </p:nvSpPr>
          <p:spPr>
            <a:xfrm>
              <a:off x="1541250" y="2848100"/>
              <a:ext cx="32025" cy="3025"/>
            </a:xfrm>
            <a:custGeom>
              <a:avLst/>
              <a:gdLst/>
              <a:ahLst/>
              <a:cxnLst/>
              <a:rect l="l" t="t" r="r" b="b"/>
              <a:pathLst>
                <a:path w="1281" h="121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1225" y="121"/>
                  </a:lnTo>
                  <a:cubicBezTo>
                    <a:pt x="1253" y="121"/>
                    <a:pt x="1281" y="93"/>
                    <a:pt x="1281" y="56"/>
                  </a:cubicBezTo>
                  <a:cubicBezTo>
                    <a:pt x="1281" y="28"/>
                    <a:pt x="1253" y="0"/>
                    <a:pt x="1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5" name="Google Shape;2195;p43"/>
            <p:cNvSpPr/>
            <p:nvPr/>
          </p:nvSpPr>
          <p:spPr>
            <a:xfrm>
              <a:off x="1579300" y="2848100"/>
              <a:ext cx="56150" cy="3025"/>
            </a:xfrm>
            <a:custGeom>
              <a:avLst/>
              <a:gdLst/>
              <a:ahLst/>
              <a:cxnLst/>
              <a:rect l="l" t="t" r="r" b="b"/>
              <a:pathLst>
                <a:path w="2246" h="121" extrusionOk="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2189" y="121"/>
                  </a:lnTo>
                  <a:cubicBezTo>
                    <a:pt x="2217" y="121"/>
                    <a:pt x="2245" y="93"/>
                    <a:pt x="2245" y="56"/>
                  </a:cubicBezTo>
                  <a:cubicBezTo>
                    <a:pt x="2245" y="28"/>
                    <a:pt x="2217" y="0"/>
                    <a:pt x="2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6" name="Google Shape;2196;p43"/>
            <p:cNvSpPr/>
            <p:nvPr/>
          </p:nvSpPr>
          <p:spPr>
            <a:xfrm>
              <a:off x="1472150" y="2805425"/>
              <a:ext cx="26700" cy="32500"/>
            </a:xfrm>
            <a:custGeom>
              <a:avLst/>
              <a:gdLst/>
              <a:ahLst/>
              <a:cxnLst/>
              <a:rect l="l" t="t" r="r" b="b"/>
              <a:pathLst>
                <a:path w="1068" h="1300" extrusionOk="0">
                  <a:moveTo>
                    <a:pt x="1030" y="0"/>
                  </a:moveTo>
                  <a:cubicBezTo>
                    <a:pt x="418" y="102"/>
                    <a:pt x="0" y="687"/>
                    <a:pt x="112" y="1299"/>
                  </a:cubicBezTo>
                  <a:lnTo>
                    <a:pt x="325" y="1262"/>
                  </a:lnTo>
                  <a:cubicBezTo>
                    <a:pt x="316" y="1216"/>
                    <a:pt x="306" y="1160"/>
                    <a:pt x="306" y="1114"/>
                  </a:cubicBezTo>
                  <a:cubicBezTo>
                    <a:pt x="306" y="659"/>
                    <a:pt x="640" y="288"/>
                    <a:pt x="1067" y="204"/>
                  </a:cubicBezTo>
                  <a:lnTo>
                    <a:pt x="10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7" name="Google Shape;2197;p43"/>
            <p:cNvSpPr/>
            <p:nvPr/>
          </p:nvSpPr>
          <p:spPr>
            <a:xfrm>
              <a:off x="1530600" y="2828375"/>
              <a:ext cx="475" cy="5825"/>
            </a:xfrm>
            <a:custGeom>
              <a:avLst/>
              <a:gdLst/>
              <a:ahLst/>
              <a:cxnLst/>
              <a:rect l="l" t="t" r="r" b="b"/>
              <a:pathLst>
                <a:path w="19" h="233" extrusionOk="0">
                  <a:moveTo>
                    <a:pt x="0" y="1"/>
                  </a:moveTo>
                  <a:cubicBezTo>
                    <a:pt x="9" y="84"/>
                    <a:pt x="9" y="159"/>
                    <a:pt x="9" y="233"/>
                  </a:cubicBezTo>
                  <a:cubicBezTo>
                    <a:pt x="19" y="159"/>
                    <a:pt x="9" y="8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8" name="Google Shape;2198;p43"/>
            <p:cNvSpPr/>
            <p:nvPr/>
          </p:nvSpPr>
          <p:spPr>
            <a:xfrm>
              <a:off x="1474925" y="2836975"/>
              <a:ext cx="32500" cy="24525"/>
            </a:xfrm>
            <a:custGeom>
              <a:avLst/>
              <a:gdLst/>
              <a:ahLst/>
              <a:cxnLst/>
              <a:rect l="l" t="t" r="r" b="b"/>
              <a:pathLst>
                <a:path w="1300" h="981" extrusionOk="0">
                  <a:moveTo>
                    <a:pt x="214" y="0"/>
                  </a:moveTo>
                  <a:lnTo>
                    <a:pt x="1" y="37"/>
                  </a:lnTo>
                  <a:cubicBezTo>
                    <a:pt x="92" y="587"/>
                    <a:pt x="573" y="980"/>
                    <a:pt x="1114" y="980"/>
                  </a:cubicBezTo>
                  <a:cubicBezTo>
                    <a:pt x="1175" y="980"/>
                    <a:pt x="1237" y="975"/>
                    <a:pt x="1299" y="965"/>
                  </a:cubicBezTo>
                  <a:lnTo>
                    <a:pt x="1262" y="751"/>
                  </a:lnTo>
                  <a:cubicBezTo>
                    <a:pt x="1216" y="761"/>
                    <a:pt x="1169" y="770"/>
                    <a:pt x="1114" y="770"/>
                  </a:cubicBezTo>
                  <a:cubicBezTo>
                    <a:pt x="659" y="770"/>
                    <a:pt x="288" y="436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9" name="Google Shape;2199;p43"/>
            <p:cNvSpPr/>
            <p:nvPr/>
          </p:nvSpPr>
          <p:spPr>
            <a:xfrm>
              <a:off x="1497900" y="2804975"/>
              <a:ext cx="33175" cy="56125"/>
            </a:xfrm>
            <a:custGeom>
              <a:avLst/>
              <a:gdLst/>
              <a:ahLst/>
              <a:cxnLst/>
              <a:rect l="l" t="t" r="r" b="b"/>
              <a:pathLst>
                <a:path w="1327" h="2245" extrusionOk="0">
                  <a:moveTo>
                    <a:pt x="199" y="0"/>
                  </a:moveTo>
                  <a:cubicBezTo>
                    <a:pt x="133" y="0"/>
                    <a:pt x="67" y="6"/>
                    <a:pt x="0" y="18"/>
                  </a:cubicBezTo>
                  <a:lnTo>
                    <a:pt x="37" y="222"/>
                  </a:lnTo>
                  <a:cubicBezTo>
                    <a:pt x="93" y="213"/>
                    <a:pt x="139" y="213"/>
                    <a:pt x="195" y="213"/>
                  </a:cubicBezTo>
                  <a:cubicBezTo>
                    <a:pt x="705" y="213"/>
                    <a:pt x="1113" y="621"/>
                    <a:pt x="1113" y="1132"/>
                  </a:cubicBezTo>
                  <a:cubicBezTo>
                    <a:pt x="1113" y="1586"/>
                    <a:pt x="779" y="1966"/>
                    <a:pt x="343" y="2031"/>
                  </a:cubicBezTo>
                  <a:lnTo>
                    <a:pt x="380" y="2245"/>
                  </a:lnTo>
                  <a:cubicBezTo>
                    <a:pt x="844" y="2161"/>
                    <a:pt x="1187" y="1818"/>
                    <a:pt x="1289" y="1391"/>
                  </a:cubicBezTo>
                  <a:cubicBezTo>
                    <a:pt x="1308" y="1317"/>
                    <a:pt x="1317" y="1243"/>
                    <a:pt x="1317" y="1169"/>
                  </a:cubicBezTo>
                  <a:cubicBezTo>
                    <a:pt x="1327" y="1094"/>
                    <a:pt x="1317" y="1020"/>
                    <a:pt x="1308" y="937"/>
                  </a:cubicBezTo>
                  <a:cubicBezTo>
                    <a:pt x="1209" y="391"/>
                    <a:pt x="734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0" name="Google Shape;2200;p43"/>
            <p:cNvSpPr/>
            <p:nvPr/>
          </p:nvSpPr>
          <p:spPr>
            <a:xfrm>
              <a:off x="762025" y="3044525"/>
              <a:ext cx="317750" cy="226600"/>
            </a:xfrm>
            <a:custGeom>
              <a:avLst/>
              <a:gdLst/>
              <a:ahLst/>
              <a:cxnLst/>
              <a:rect l="l" t="t" r="r" b="b"/>
              <a:pathLst>
                <a:path w="12710" h="9064" extrusionOk="0">
                  <a:moveTo>
                    <a:pt x="232" y="1"/>
                  </a:moveTo>
                  <a:cubicBezTo>
                    <a:pt x="102" y="1"/>
                    <a:pt x="0" y="103"/>
                    <a:pt x="0" y="233"/>
                  </a:cubicBezTo>
                  <a:lnTo>
                    <a:pt x="0" y="8823"/>
                  </a:lnTo>
                  <a:cubicBezTo>
                    <a:pt x="0" y="8953"/>
                    <a:pt x="102" y="9064"/>
                    <a:pt x="232" y="9064"/>
                  </a:cubicBezTo>
                  <a:lnTo>
                    <a:pt x="12477" y="9064"/>
                  </a:lnTo>
                  <a:cubicBezTo>
                    <a:pt x="12607" y="9064"/>
                    <a:pt x="12709" y="8953"/>
                    <a:pt x="12709" y="8823"/>
                  </a:cubicBezTo>
                  <a:lnTo>
                    <a:pt x="12709" y="233"/>
                  </a:lnTo>
                  <a:cubicBezTo>
                    <a:pt x="12709" y="103"/>
                    <a:pt x="12607" y="1"/>
                    <a:pt x="12477" y="1"/>
                  </a:cubicBezTo>
                  <a:close/>
                </a:path>
              </a:pathLst>
            </a:custGeom>
            <a:solidFill>
              <a:srgbClr val="CAC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1" name="Google Shape;2201;p43"/>
            <p:cNvSpPr/>
            <p:nvPr/>
          </p:nvSpPr>
          <p:spPr>
            <a:xfrm>
              <a:off x="762025" y="3044525"/>
              <a:ext cx="317750" cy="226600"/>
            </a:xfrm>
            <a:custGeom>
              <a:avLst/>
              <a:gdLst/>
              <a:ahLst/>
              <a:cxnLst/>
              <a:rect l="l" t="t" r="r" b="b"/>
              <a:pathLst>
                <a:path w="12710" h="9064" extrusionOk="0">
                  <a:moveTo>
                    <a:pt x="232" y="9064"/>
                  </a:moveTo>
                  <a:lnTo>
                    <a:pt x="12477" y="9064"/>
                  </a:lnTo>
                  <a:cubicBezTo>
                    <a:pt x="12607" y="9064"/>
                    <a:pt x="12709" y="8953"/>
                    <a:pt x="12709" y="8823"/>
                  </a:cubicBezTo>
                  <a:lnTo>
                    <a:pt x="12709" y="233"/>
                  </a:lnTo>
                  <a:cubicBezTo>
                    <a:pt x="12709" y="103"/>
                    <a:pt x="12607" y="1"/>
                    <a:pt x="12477" y="1"/>
                  </a:cubicBezTo>
                  <a:lnTo>
                    <a:pt x="232" y="1"/>
                  </a:lnTo>
                  <a:cubicBezTo>
                    <a:pt x="102" y="1"/>
                    <a:pt x="0" y="103"/>
                    <a:pt x="0" y="233"/>
                  </a:cubicBezTo>
                  <a:lnTo>
                    <a:pt x="0" y="8823"/>
                  </a:lnTo>
                  <a:cubicBezTo>
                    <a:pt x="0" y="8953"/>
                    <a:pt x="102" y="9064"/>
                    <a:pt x="232" y="90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2" name="Google Shape;2202;p43"/>
            <p:cNvSpPr/>
            <p:nvPr/>
          </p:nvSpPr>
          <p:spPr>
            <a:xfrm>
              <a:off x="779875" y="3027375"/>
              <a:ext cx="317750" cy="38275"/>
            </a:xfrm>
            <a:custGeom>
              <a:avLst/>
              <a:gdLst/>
              <a:ahLst/>
              <a:cxnLst/>
              <a:rect l="l" t="t" r="r" b="b"/>
              <a:pathLst>
                <a:path w="12710" h="1531" extrusionOk="0">
                  <a:moveTo>
                    <a:pt x="279" y="0"/>
                  </a:moveTo>
                  <a:cubicBezTo>
                    <a:pt x="121" y="0"/>
                    <a:pt x="0" y="130"/>
                    <a:pt x="0" y="278"/>
                  </a:cubicBezTo>
                  <a:lnTo>
                    <a:pt x="0" y="1531"/>
                  </a:lnTo>
                  <a:lnTo>
                    <a:pt x="12709" y="1531"/>
                  </a:lnTo>
                  <a:lnTo>
                    <a:pt x="12709" y="362"/>
                  </a:lnTo>
                  <a:cubicBezTo>
                    <a:pt x="12709" y="167"/>
                    <a:pt x="12542" y="0"/>
                    <a:pt x="12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3" name="Google Shape;2203;p43"/>
            <p:cNvSpPr/>
            <p:nvPr/>
          </p:nvSpPr>
          <p:spPr>
            <a:xfrm>
              <a:off x="778250" y="3025975"/>
              <a:ext cx="320775" cy="41075"/>
            </a:xfrm>
            <a:custGeom>
              <a:avLst/>
              <a:gdLst/>
              <a:ahLst/>
              <a:cxnLst/>
              <a:rect l="l" t="t" r="r" b="b"/>
              <a:pathLst>
                <a:path w="12831" h="1643" extrusionOk="0">
                  <a:moveTo>
                    <a:pt x="12413" y="112"/>
                  </a:moveTo>
                  <a:cubicBezTo>
                    <a:pt x="12580" y="112"/>
                    <a:pt x="12719" y="251"/>
                    <a:pt x="12719" y="418"/>
                  </a:cubicBezTo>
                  <a:lnTo>
                    <a:pt x="12719" y="1522"/>
                  </a:lnTo>
                  <a:lnTo>
                    <a:pt x="121" y="1522"/>
                  </a:lnTo>
                  <a:lnTo>
                    <a:pt x="121" y="334"/>
                  </a:ln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0"/>
                  </a:moveTo>
                  <a:cubicBezTo>
                    <a:pt x="158" y="0"/>
                    <a:pt x="0" y="149"/>
                    <a:pt x="0" y="334"/>
                  </a:cubicBezTo>
                  <a:lnTo>
                    <a:pt x="0" y="1642"/>
                  </a:lnTo>
                  <a:lnTo>
                    <a:pt x="12830" y="1642"/>
                  </a:lnTo>
                  <a:lnTo>
                    <a:pt x="12830" y="418"/>
                  </a:lnTo>
                  <a:cubicBezTo>
                    <a:pt x="12830" y="186"/>
                    <a:pt x="12645" y="0"/>
                    <a:pt x="12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4" name="Google Shape;2204;p43"/>
            <p:cNvSpPr/>
            <p:nvPr/>
          </p:nvSpPr>
          <p:spPr>
            <a:xfrm>
              <a:off x="814200" y="3038725"/>
              <a:ext cx="14625" cy="14650"/>
            </a:xfrm>
            <a:custGeom>
              <a:avLst/>
              <a:gdLst/>
              <a:ahLst/>
              <a:cxnLst/>
              <a:rect l="l" t="t" r="r" b="b"/>
              <a:pathLst>
                <a:path w="585" h="586" extrusionOk="0">
                  <a:moveTo>
                    <a:pt x="297" y="112"/>
                  </a:moveTo>
                  <a:cubicBezTo>
                    <a:pt x="390" y="112"/>
                    <a:pt x="473" y="196"/>
                    <a:pt x="473" y="288"/>
                  </a:cubicBezTo>
                  <a:cubicBezTo>
                    <a:pt x="473" y="390"/>
                    <a:pt x="390" y="465"/>
                    <a:pt x="297" y="465"/>
                  </a:cubicBezTo>
                  <a:cubicBezTo>
                    <a:pt x="195" y="465"/>
                    <a:pt x="121" y="390"/>
                    <a:pt x="121" y="288"/>
                  </a:cubicBezTo>
                  <a:cubicBezTo>
                    <a:pt x="121" y="196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0" y="131"/>
                    <a:pt x="0" y="288"/>
                  </a:cubicBezTo>
                  <a:cubicBezTo>
                    <a:pt x="0" y="455"/>
                    <a:pt x="130" y="585"/>
                    <a:pt x="297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5" name="Google Shape;2205;p43"/>
            <p:cNvSpPr/>
            <p:nvPr/>
          </p:nvSpPr>
          <p:spPr>
            <a:xfrm>
              <a:off x="837150" y="3038725"/>
              <a:ext cx="14650" cy="14650"/>
            </a:xfrm>
            <a:custGeom>
              <a:avLst/>
              <a:gdLst/>
              <a:ahLst/>
              <a:cxnLst/>
              <a:rect l="l" t="t" r="r" b="b"/>
              <a:pathLst>
                <a:path w="586" h="586" extrusionOk="0">
                  <a:moveTo>
                    <a:pt x="288" y="112"/>
                  </a:moveTo>
                  <a:cubicBezTo>
                    <a:pt x="390" y="112"/>
                    <a:pt x="465" y="196"/>
                    <a:pt x="465" y="288"/>
                  </a:cubicBezTo>
                  <a:cubicBezTo>
                    <a:pt x="465" y="390"/>
                    <a:pt x="390" y="465"/>
                    <a:pt x="288" y="465"/>
                  </a:cubicBezTo>
                  <a:cubicBezTo>
                    <a:pt x="196" y="465"/>
                    <a:pt x="112" y="390"/>
                    <a:pt x="112" y="288"/>
                  </a:cubicBezTo>
                  <a:cubicBezTo>
                    <a:pt x="112" y="196"/>
                    <a:pt x="19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88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6" name="Google Shape;2206;p43"/>
            <p:cNvSpPr/>
            <p:nvPr/>
          </p:nvSpPr>
          <p:spPr>
            <a:xfrm>
              <a:off x="791475" y="3038725"/>
              <a:ext cx="14625" cy="14650"/>
            </a:xfrm>
            <a:custGeom>
              <a:avLst/>
              <a:gdLst/>
              <a:ahLst/>
              <a:cxnLst/>
              <a:rect l="l" t="t" r="r" b="b"/>
              <a:pathLst>
                <a:path w="585" h="586" extrusionOk="0">
                  <a:moveTo>
                    <a:pt x="297" y="112"/>
                  </a:moveTo>
                  <a:cubicBezTo>
                    <a:pt x="390" y="112"/>
                    <a:pt x="473" y="196"/>
                    <a:pt x="473" y="288"/>
                  </a:cubicBezTo>
                  <a:cubicBezTo>
                    <a:pt x="473" y="390"/>
                    <a:pt x="390" y="465"/>
                    <a:pt x="297" y="465"/>
                  </a:cubicBezTo>
                  <a:cubicBezTo>
                    <a:pt x="195" y="465"/>
                    <a:pt x="121" y="390"/>
                    <a:pt x="121" y="288"/>
                  </a:cubicBezTo>
                  <a:cubicBezTo>
                    <a:pt x="121" y="196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0" y="131"/>
                    <a:pt x="0" y="288"/>
                  </a:cubicBezTo>
                  <a:cubicBezTo>
                    <a:pt x="0" y="455"/>
                    <a:pt x="130" y="585"/>
                    <a:pt x="297" y="585"/>
                  </a:cubicBezTo>
                  <a:cubicBezTo>
                    <a:pt x="455" y="585"/>
                    <a:pt x="585" y="455"/>
                    <a:pt x="585" y="288"/>
                  </a:cubicBezTo>
                  <a:cubicBezTo>
                    <a:pt x="585" y="131"/>
                    <a:pt x="455" y="1"/>
                    <a:pt x="2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7" name="Google Shape;2207;p43"/>
            <p:cNvSpPr/>
            <p:nvPr/>
          </p:nvSpPr>
          <p:spPr>
            <a:xfrm>
              <a:off x="779650" y="3065625"/>
              <a:ext cx="317975" cy="186725"/>
            </a:xfrm>
            <a:custGeom>
              <a:avLst/>
              <a:gdLst/>
              <a:ahLst/>
              <a:cxnLst/>
              <a:rect l="l" t="t" r="r" b="b"/>
              <a:pathLst>
                <a:path w="12719" h="7469" extrusionOk="0">
                  <a:moveTo>
                    <a:pt x="37" y="1"/>
                  </a:moveTo>
                  <a:cubicBezTo>
                    <a:pt x="19" y="1"/>
                    <a:pt x="0" y="19"/>
                    <a:pt x="0" y="38"/>
                  </a:cubicBezTo>
                  <a:lnTo>
                    <a:pt x="0" y="7431"/>
                  </a:lnTo>
                  <a:cubicBezTo>
                    <a:pt x="0" y="7450"/>
                    <a:pt x="19" y="7468"/>
                    <a:pt x="37" y="7468"/>
                  </a:cubicBezTo>
                  <a:lnTo>
                    <a:pt x="12672" y="7468"/>
                  </a:lnTo>
                  <a:cubicBezTo>
                    <a:pt x="12700" y="7468"/>
                    <a:pt x="12718" y="7450"/>
                    <a:pt x="12718" y="7431"/>
                  </a:cubicBezTo>
                  <a:lnTo>
                    <a:pt x="12718" y="38"/>
                  </a:lnTo>
                  <a:cubicBezTo>
                    <a:pt x="12718" y="19"/>
                    <a:pt x="12700" y="1"/>
                    <a:pt x="12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8" name="Google Shape;2208;p43"/>
            <p:cNvSpPr/>
            <p:nvPr/>
          </p:nvSpPr>
          <p:spPr>
            <a:xfrm>
              <a:off x="778250" y="3064000"/>
              <a:ext cx="320775" cy="189750"/>
            </a:xfrm>
            <a:custGeom>
              <a:avLst/>
              <a:gdLst/>
              <a:ahLst/>
              <a:cxnLst/>
              <a:rect l="l" t="t" r="r" b="b"/>
              <a:pathLst>
                <a:path w="12831" h="7590" extrusionOk="0">
                  <a:moveTo>
                    <a:pt x="12709" y="121"/>
                  </a:moveTo>
                  <a:lnTo>
                    <a:pt x="12709" y="7478"/>
                  </a:lnTo>
                  <a:lnTo>
                    <a:pt x="112" y="7478"/>
                  </a:lnTo>
                  <a:lnTo>
                    <a:pt x="112" y="121"/>
                  </a:lnTo>
                  <a:close/>
                  <a:moveTo>
                    <a:pt x="93" y="1"/>
                  </a:moveTo>
                  <a:cubicBezTo>
                    <a:pt x="47" y="1"/>
                    <a:pt x="0" y="47"/>
                    <a:pt x="0" y="103"/>
                  </a:cubicBezTo>
                  <a:lnTo>
                    <a:pt x="0" y="7496"/>
                  </a:lnTo>
                  <a:cubicBezTo>
                    <a:pt x="0" y="7543"/>
                    <a:pt x="47" y="7589"/>
                    <a:pt x="93" y="7589"/>
                  </a:cubicBezTo>
                  <a:lnTo>
                    <a:pt x="12728" y="7589"/>
                  </a:lnTo>
                  <a:cubicBezTo>
                    <a:pt x="12784" y="7589"/>
                    <a:pt x="12830" y="7543"/>
                    <a:pt x="12830" y="7496"/>
                  </a:cubicBezTo>
                  <a:lnTo>
                    <a:pt x="12830" y="103"/>
                  </a:lnTo>
                  <a:cubicBezTo>
                    <a:pt x="12830" y="47"/>
                    <a:pt x="12784" y="1"/>
                    <a:pt x="12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9" name="Google Shape;2209;p43"/>
            <p:cNvSpPr/>
            <p:nvPr/>
          </p:nvSpPr>
          <p:spPr>
            <a:xfrm>
              <a:off x="911825" y="3109475"/>
              <a:ext cx="145675" cy="2800"/>
            </a:xfrm>
            <a:custGeom>
              <a:avLst/>
              <a:gdLst/>
              <a:ahLst/>
              <a:cxnLst/>
              <a:rect l="l" t="t" r="r" b="b"/>
              <a:pathLst>
                <a:path w="5827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1"/>
                    <a:pt x="56" y="111"/>
                  </a:cubicBezTo>
                  <a:lnTo>
                    <a:pt x="5771" y="111"/>
                  </a:lnTo>
                  <a:cubicBezTo>
                    <a:pt x="5799" y="111"/>
                    <a:pt x="5827" y="84"/>
                    <a:pt x="5827" y="56"/>
                  </a:cubicBezTo>
                  <a:cubicBezTo>
                    <a:pt x="5827" y="19"/>
                    <a:pt x="5799" y="0"/>
                    <a:pt x="5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0" name="Google Shape;2210;p43"/>
            <p:cNvSpPr/>
            <p:nvPr/>
          </p:nvSpPr>
          <p:spPr>
            <a:xfrm>
              <a:off x="911825" y="3131025"/>
              <a:ext cx="52900" cy="3050"/>
            </a:xfrm>
            <a:custGeom>
              <a:avLst/>
              <a:gdLst/>
              <a:ahLst/>
              <a:cxnLst/>
              <a:rect l="l" t="t" r="r" b="b"/>
              <a:pathLst>
                <a:path w="2116" h="122" extrusionOk="0">
                  <a:moveTo>
                    <a:pt x="56" y="1"/>
                  </a:moveTo>
                  <a:cubicBezTo>
                    <a:pt x="19" y="1"/>
                    <a:pt x="1" y="29"/>
                    <a:pt x="1" y="56"/>
                  </a:cubicBezTo>
                  <a:cubicBezTo>
                    <a:pt x="1" y="94"/>
                    <a:pt x="19" y="121"/>
                    <a:pt x="56" y="121"/>
                  </a:cubicBezTo>
                  <a:lnTo>
                    <a:pt x="2060" y="121"/>
                  </a:lnTo>
                  <a:cubicBezTo>
                    <a:pt x="2097" y="121"/>
                    <a:pt x="2116" y="94"/>
                    <a:pt x="2116" y="56"/>
                  </a:cubicBezTo>
                  <a:cubicBezTo>
                    <a:pt x="2116" y="29"/>
                    <a:pt x="2097" y="1"/>
                    <a:pt x="20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1" name="Google Shape;2211;p43"/>
            <p:cNvSpPr/>
            <p:nvPr/>
          </p:nvSpPr>
          <p:spPr>
            <a:xfrm>
              <a:off x="982575" y="3131025"/>
              <a:ext cx="63800" cy="3050"/>
            </a:xfrm>
            <a:custGeom>
              <a:avLst/>
              <a:gdLst/>
              <a:ahLst/>
              <a:cxnLst/>
              <a:rect l="l" t="t" r="r" b="b"/>
              <a:pathLst>
                <a:path w="2552" h="122" extrusionOk="0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2496" y="121"/>
                  </a:lnTo>
                  <a:cubicBezTo>
                    <a:pt x="2523" y="121"/>
                    <a:pt x="2551" y="94"/>
                    <a:pt x="2551" y="56"/>
                  </a:cubicBezTo>
                  <a:cubicBezTo>
                    <a:pt x="2551" y="29"/>
                    <a:pt x="2523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2" name="Google Shape;2212;p43"/>
            <p:cNvSpPr/>
            <p:nvPr/>
          </p:nvSpPr>
          <p:spPr>
            <a:xfrm>
              <a:off x="911825" y="3196900"/>
              <a:ext cx="94425" cy="2800"/>
            </a:xfrm>
            <a:custGeom>
              <a:avLst/>
              <a:gdLst/>
              <a:ahLst/>
              <a:cxnLst/>
              <a:rect l="l" t="t" r="r" b="b"/>
              <a:pathLst>
                <a:path w="3777" h="112" extrusionOk="0"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3721" y="112"/>
                  </a:lnTo>
                  <a:cubicBezTo>
                    <a:pt x="3749" y="112"/>
                    <a:pt x="3776" y="84"/>
                    <a:pt x="3776" y="56"/>
                  </a:cubicBezTo>
                  <a:cubicBezTo>
                    <a:pt x="3776" y="19"/>
                    <a:pt x="3749" y="0"/>
                    <a:pt x="37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3" name="Google Shape;2213;p43"/>
            <p:cNvSpPr/>
            <p:nvPr/>
          </p:nvSpPr>
          <p:spPr>
            <a:xfrm>
              <a:off x="911825" y="3153750"/>
              <a:ext cx="147075" cy="3050"/>
            </a:xfrm>
            <a:custGeom>
              <a:avLst/>
              <a:gdLst/>
              <a:ahLst/>
              <a:cxnLst/>
              <a:rect l="l" t="t" r="r" b="b"/>
              <a:pathLst>
                <a:path w="5883" h="122" extrusionOk="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4"/>
                    <a:pt x="19" y="122"/>
                    <a:pt x="56" y="122"/>
                  </a:cubicBezTo>
                  <a:lnTo>
                    <a:pt x="5817" y="122"/>
                  </a:lnTo>
                  <a:cubicBezTo>
                    <a:pt x="5854" y="122"/>
                    <a:pt x="5882" y="94"/>
                    <a:pt x="5882" y="66"/>
                  </a:cubicBezTo>
                  <a:cubicBezTo>
                    <a:pt x="5882" y="29"/>
                    <a:pt x="5854" y="1"/>
                    <a:pt x="58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4" name="Google Shape;2214;p43"/>
            <p:cNvSpPr/>
            <p:nvPr/>
          </p:nvSpPr>
          <p:spPr>
            <a:xfrm>
              <a:off x="911825" y="3175550"/>
              <a:ext cx="48500" cy="2825"/>
            </a:xfrm>
            <a:custGeom>
              <a:avLst/>
              <a:gdLst/>
              <a:ahLst/>
              <a:cxnLst/>
              <a:rect l="l" t="t" r="r" b="b"/>
              <a:pathLst>
                <a:path w="1940" h="113" extrusionOk="0">
                  <a:moveTo>
                    <a:pt x="56" y="1"/>
                  </a:moveTo>
                  <a:cubicBezTo>
                    <a:pt x="19" y="1"/>
                    <a:pt x="1" y="29"/>
                    <a:pt x="1" y="57"/>
                  </a:cubicBezTo>
                  <a:cubicBezTo>
                    <a:pt x="1" y="94"/>
                    <a:pt x="19" y="112"/>
                    <a:pt x="56" y="112"/>
                  </a:cubicBezTo>
                  <a:lnTo>
                    <a:pt x="1884" y="112"/>
                  </a:lnTo>
                  <a:cubicBezTo>
                    <a:pt x="1912" y="112"/>
                    <a:pt x="1940" y="84"/>
                    <a:pt x="1940" y="57"/>
                  </a:cubicBezTo>
                  <a:cubicBezTo>
                    <a:pt x="1940" y="29"/>
                    <a:pt x="1912" y="1"/>
                    <a:pt x="1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5" name="Google Shape;2215;p43"/>
            <p:cNvSpPr/>
            <p:nvPr/>
          </p:nvSpPr>
          <p:spPr>
            <a:xfrm>
              <a:off x="971425" y="3175550"/>
              <a:ext cx="86075" cy="2825"/>
            </a:xfrm>
            <a:custGeom>
              <a:avLst/>
              <a:gdLst/>
              <a:ahLst/>
              <a:cxnLst/>
              <a:rect l="l" t="t" r="r" b="b"/>
              <a:pathLst>
                <a:path w="3443" h="113" extrusionOk="0">
                  <a:moveTo>
                    <a:pt x="57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4"/>
                    <a:pt x="29" y="112"/>
                    <a:pt x="57" y="112"/>
                  </a:cubicBezTo>
                  <a:lnTo>
                    <a:pt x="3387" y="112"/>
                  </a:lnTo>
                  <a:cubicBezTo>
                    <a:pt x="3415" y="112"/>
                    <a:pt x="3443" y="84"/>
                    <a:pt x="3443" y="57"/>
                  </a:cubicBezTo>
                  <a:cubicBezTo>
                    <a:pt x="3443" y="29"/>
                    <a:pt x="3415" y="1"/>
                    <a:pt x="3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6" name="Google Shape;2216;p43"/>
            <p:cNvSpPr/>
            <p:nvPr/>
          </p:nvSpPr>
          <p:spPr>
            <a:xfrm>
              <a:off x="803075" y="3107850"/>
              <a:ext cx="41750" cy="50800"/>
            </a:xfrm>
            <a:custGeom>
              <a:avLst/>
              <a:gdLst/>
              <a:ahLst/>
              <a:cxnLst/>
              <a:rect l="l" t="t" r="r" b="b"/>
              <a:pathLst>
                <a:path w="1670" h="2032" extrusionOk="0">
                  <a:moveTo>
                    <a:pt x="1614" y="0"/>
                  </a:moveTo>
                  <a:cubicBezTo>
                    <a:pt x="649" y="167"/>
                    <a:pt x="0" y="1076"/>
                    <a:pt x="167" y="2032"/>
                  </a:cubicBezTo>
                  <a:lnTo>
                    <a:pt x="501" y="1976"/>
                  </a:lnTo>
                  <a:cubicBezTo>
                    <a:pt x="492" y="1902"/>
                    <a:pt x="482" y="1818"/>
                    <a:pt x="482" y="1744"/>
                  </a:cubicBezTo>
                  <a:cubicBezTo>
                    <a:pt x="482" y="1030"/>
                    <a:pt x="993" y="445"/>
                    <a:pt x="1670" y="325"/>
                  </a:cubicBezTo>
                  <a:lnTo>
                    <a:pt x="16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7" name="Google Shape;2217;p43"/>
            <p:cNvSpPr/>
            <p:nvPr/>
          </p:nvSpPr>
          <p:spPr>
            <a:xfrm>
              <a:off x="894200" y="3144025"/>
              <a:ext cx="725" cy="8825"/>
            </a:xfrm>
            <a:custGeom>
              <a:avLst/>
              <a:gdLst/>
              <a:ahLst/>
              <a:cxnLst/>
              <a:rect l="l" t="t" r="r" b="b"/>
              <a:pathLst>
                <a:path w="29" h="353" extrusionOk="0">
                  <a:moveTo>
                    <a:pt x="29" y="353"/>
                  </a:moveTo>
                  <a:cubicBezTo>
                    <a:pt x="29" y="241"/>
                    <a:pt x="19" y="121"/>
                    <a:pt x="1" y="0"/>
                  </a:cubicBezTo>
                  <a:lnTo>
                    <a:pt x="1" y="0"/>
                  </a:lnTo>
                  <a:lnTo>
                    <a:pt x="1" y="0"/>
                  </a:lnTo>
                  <a:cubicBezTo>
                    <a:pt x="19" y="121"/>
                    <a:pt x="29" y="241"/>
                    <a:pt x="29" y="3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8" name="Google Shape;2218;p43"/>
            <p:cNvSpPr/>
            <p:nvPr/>
          </p:nvSpPr>
          <p:spPr>
            <a:xfrm>
              <a:off x="807250" y="3157250"/>
              <a:ext cx="50800" cy="38250"/>
            </a:xfrm>
            <a:custGeom>
              <a:avLst/>
              <a:gdLst/>
              <a:ahLst/>
              <a:cxnLst/>
              <a:rect l="l" t="t" r="r" b="b"/>
              <a:pathLst>
                <a:path w="2032" h="1530" extrusionOk="0">
                  <a:moveTo>
                    <a:pt x="343" y="0"/>
                  </a:moveTo>
                  <a:lnTo>
                    <a:pt x="0" y="56"/>
                  </a:lnTo>
                  <a:cubicBezTo>
                    <a:pt x="149" y="919"/>
                    <a:pt x="892" y="1529"/>
                    <a:pt x="1731" y="1529"/>
                  </a:cubicBezTo>
                  <a:cubicBezTo>
                    <a:pt x="1830" y="1529"/>
                    <a:pt x="1931" y="1521"/>
                    <a:pt x="2032" y="1503"/>
                  </a:cubicBezTo>
                  <a:lnTo>
                    <a:pt x="1985" y="1178"/>
                  </a:lnTo>
                  <a:cubicBezTo>
                    <a:pt x="1902" y="1187"/>
                    <a:pt x="1828" y="1197"/>
                    <a:pt x="1753" y="1197"/>
                  </a:cubicBezTo>
                  <a:cubicBezTo>
                    <a:pt x="1039" y="1197"/>
                    <a:pt x="455" y="677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9" name="Google Shape;2219;p43"/>
            <p:cNvSpPr/>
            <p:nvPr/>
          </p:nvSpPr>
          <p:spPr>
            <a:xfrm>
              <a:off x="843425" y="3107175"/>
              <a:ext cx="51500" cy="87650"/>
            </a:xfrm>
            <a:custGeom>
              <a:avLst/>
              <a:gdLst/>
              <a:ahLst/>
              <a:cxnLst/>
              <a:rect l="l" t="t" r="r" b="b"/>
              <a:pathLst>
                <a:path w="2060" h="3506" extrusionOk="0">
                  <a:moveTo>
                    <a:pt x="301" y="1"/>
                  </a:moveTo>
                  <a:cubicBezTo>
                    <a:pt x="202" y="1"/>
                    <a:pt x="101" y="9"/>
                    <a:pt x="0" y="27"/>
                  </a:cubicBezTo>
                  <a:lnTo>
                    <a:pt x="56" y="352"/>
                  </a:lnTo>
                  <a:cubicBezTo>
                    <a:pt x="139" y="343"/>
                    <a:pt x="223" y="333"/>
                    <a:pt x="306" y="333"/>
                  </a:cubicBezTo>
                  <a:cubicBezTo>
                    <a:pt x="1095" y="333"/>
                    <a:pt x="1744" y="973"/>
                    <a:pt x="1744" y="1762"/>
                  </a:cubicBezTo>
                  <a:cubicBezTo>
                    <a:pt x="1744" y="2485"/>
                    <a:pt x="1215" y="3070"/>
                    <a:pt x="529" y="3181"/>
                  </a:cubicBezTo>
                  <a:lnTo>
                    <a:pt x="585" y="3506"/>
                  </a:lnTo>
                  <a:cubicBezTo>
                    <a:pt x="1308" y="3385"/>
                    <a:pt x="1856" y="2838"/>
                    <a:pt x="2013" y="2170"/>
                  </a:cubicBezTo>
                  <a:cubicBezTo>
                    <a:pt x="2032" y="2059"/>
                    <a:pt x="2050" y="1947"/>
                    <a:pt x="2060" y="1827"/>
                  </a:cubicBezTo>
                  <a:cubicBezTo>
                    <a:pt x="2060" y="1715"/>
                    <a:pt x="2050" y="1595"/>
                    <a:pt x="2032" y="1474"/>
                  </a:cubicBezTo>
                  <a:cubicBezTo>
                    <a:pt x="1891" y="612"/>
                    <a:pt x="1141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0" name="Google Shape;2220;p43"/>
            <p:cNvSpPr/>
            <p:nvPr/>
          </p:nvSpPr>
          <p:spPr>
            <a:xfrm>
              <a:off x="1033825" y="2993500"/>
              <a:ext cx="104150" cy="104150"/>
            </a:xfrm>
            <a:custGeom>
              <a:avLst/>
              <a:gdLst/>
              <a:ahLst/>
              <a:cxnLst/>
              <a:rect l="l" t="t" r="r" b="b"/>
              <a:pathLst>
                <a:path w="4166" h="4166" extrusionOk="0">
                  <a:moveTo>
                    <a:pt x="2088" y="1"/>
                  </a:moveTo>
                  <a:cubicBezTo>
                    <a:pt x="928" y="1"/>
                    <a:pt x="0" y="928"/>
                    <a:pt x="0" y="2079"/>
                  </a:cubicBezTo>
                  <a:cubicBezTo>
                    <a:pt x="0" y="3229"/>
                    <a:pt x="928" y="4166"/>
                    <a:pt x="2088" y="4166"/>
                  </a:cubicBezTo>
                  <a:cubicBezTo>
                    <a:pt x="3238" y="4166"/>
                    <a:pt x="4166" y="3229"/>
                    <a:pt x="4166" y="2079"/>
                  </a:cubicBezTo>
                  <a:cubicBezTo>
                    <a:pt x="4166" y="928"/>
                    <a:pt x="3238" y="1"/>
                    <a:pt x="2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1" name="Google Shape;2221;p43"/>
            <p:cNvSpPr/>
            <p:nvPr/>
          </p:nvSpPr>
          <p:spPr>
            <a:xfrm>
              <a:off x="1032425" y="2991875"/>
              <a:ext cx="106950" cy="107175"/>
            </a:xfrm>
            <a:custGeom>
              <a:avLst/>
              <a:gdLst/>
              <a:ahLst/>
              <a:cxnLst/>
              <a:rect l="l" t="t" r="r" b="b"/>
              <a:pathLst>
                <a:path w="4278" h="4287" extrusionOk="0">
                  <a:moveTo>
                    <a:pt x="2144" y="121"/>
                  </a:moveTo>
                  <a:cubicBezTo>
                    <a:pt x="3257" y="121"/>
                    <a:pt x="4166" y="1031"/>
                    <a:pt x="4166" y="2144"/>
                  </a:cubicBezTo>
                  <a:cubicBezTo>
                    <a:pt x="4166" y="3266"/>
                    <a:pt x="3257" y="4175"/>
                    <a:pt x="2144" y="4175"/>
                  </a:cubicBezTo>
                  <a:cubicBezTo>
                    <a:pt x="1021" y="4175"/>
                    <a:pt x="112" y="3266"/>
                    <a:pt x="112" y="2144"/>
                  </a:cubicBezTo>
                  <a:cubicBezTo>
                    <a:pt x="112" y="1031"/>
                    <a:pt x="1021" y="121"/>
                    <a:pt x="2144" y="121"/>
                  </a:cubicBezTo>
                  <a:close/>
                  <a:moveTo>
                    <a:pt x="2144" y="1"/>
                  </a:moveTo>
                  <a:cubicBezTo>
                    <a:pt x="956" y="1"/>
                    <a:pt x="1" y="966"/>
                    <a:pt x="1" y="2144"/>
                  </a:cubicBezTo>
                  <a:cubicBezTo>
                    <a:pt x="1" y="3331"/>
                    <a:pt x="956" y="4287"/>
                    <a:pt x="2144" y="4287"/>
                  </a:cubicBezTo>
                  <a:cubicBezTo>
                    <a:pt x="3322" y="4287"/>
                    <a:pt x="4277" y="3331"/>
                    <a:pt x="4277" y="2144"/>
                  </a:cubicBezTo>
                  <a:cubicBezTo>
                    <a:pt x="4277" y="966"/>
                    <a:pt x="3322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2" name="Google Shape;2222;p43"/>
            <p:cNvSpPr/>
            <p:nvPr/>
          </p:nvSpPr>
          <p:spPr>
            <a:xfrm>
              <a:off x="1038450" y="2988400"/>
              <a:ext cx="104175" cy="104150"/>
            </a:xfrm>
            <a:custGeom>
              <a:avLst/>
              <a:gdLst/>
              <a:ahLst/>
              <a:cxnLst/>
              <a:rect l="l" t="t" r="r" b="b"/>
              <a:pathLst>
                <a:path w="4167" h="4166" extrusionOk="0">
                  <a:moveTo>
                    <a:pt x="2088" y="1"/>
                  </a:moveTo>
                  <a:cubicBezTo>
                    <a:pt x="938" y="1"/>
                    <a:pt x="1" y="928"/>
                    <a:pt x="1" y="2079"/>
                  </a:cubicBezTo>
                  <a:cubicBezTo>
                    <a:pt x="1" y="3229"/>
                    <a:pt x="938" y="4166"/>
                    <a:pt x="2088" y="4166"/>
                  </a:cubicBezTo>
                  <a:cubicBezTo>
                    <a:pt x="3238" y="4166"/>
                    <a:pt x="4166" y="3229"/>
                    <a:pt x="4166" y="2079"/>
                  </a:cubicBezTo>
                  <a:cubicBezTo>
                    <a:pt x="4166" y="928"/>
                    <a:pt x="3238" y="1"/>
                    <a:pt x="20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3" name="Google Shape;2223;p43"/>
            <p:cNvSpPr/>
            <p:nvPr/>
          </p:nvSpPr>
          <p:spPr>
            <a:xfrm>
              <a:off x="1037075" y="2986775"/>
              <a:ext cx="107175" cy="107175"/>
            </a:xfrm>
            <a:custGeom>
              <a:avLst/>
              <a:gdLst/>
              <a:ahLst/>
              <a:cxnLst/>
              <a:rect l="l" t="t" r="r" b="b"/>
              <a:pathLst>
                <a:path w="4287" h="4287" extrusionOk="0">
                  <a:moveTo>
                    <a:pt x="2143" y="121"/>
                  </a:moveTo>
                  <a:cubicBezTo>
                    <a:pt x="3256" y="121"/>
                    <a:pt x="4165" y="1030"/>
                    <a:pt x="4165" y="2144"/>
                  </a:cubicBezTo>
                  <a:cubicBezTo>
                    <a:pt x="4165" y="3266"/>
                    <a:pt x="3256" y="4175"/>
                    <a:pt x="2143" y="4175"/>
                  </a:cubicBezTo>
                  <a:cubicBezTo>
                    <a:pt x="1021" y="4175"/>
                    <a:pt x="112" y="3266"/>
                    <a:pt x="112" y="2144"/>
                  </a:cubicBezTo>
                  <a:cubicBezTo>
                    <a:pt x="112" y="1030"/>
                    <a:pt x="1021" y="121"/>
                    <a:pt x="2143" y="121"/>
                  </a:cubicBezTo>
                  <a:close/>
                  <a:moveTo>
                    <a:pt x="2143" y="1"/>
                  </a:moveTo>
                  <a:cubicBezTo>
                    <a:pt x="965" y="1"/>
                    <a:pt x="0" y="966"/>
                    <a:pt x="0" y="2144"/>
                  </a:cubicBezTo>
                  <a:cubicBezTo>
                    <a:pt x="0" y="3331"/>
                    <a:pt x="965" y="4287"/>
                    <a:pt x="2143" y="4287"/>
                  </a:cubicBezTo>
                  <a:cubicBezTo>
                    <a:pt x="3321" y="4287"/>
                    <a:pt x="4286" y="3331"/>
                    <a:pt x="4286" y="2144"/>
                  </a:cubicBezTo>
                  <a:cubicBezTo>
                    <a:pt x="4286" y="966"/>
                    <a:pt x="3321" y="1"/>
                    <a:pt x="2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4" name="Google Shape;2224;p43"/>
            <p:cNvSpPr/>
            <p:nvPr/>
          </p:nvSpPr>
          <p:spPr>
            <a:xfrm>
              <a:off x="1065350" y="3040125"/>
              <a:ext cx="49200" cy="24700"/>
            </a:xfrm>
            <a:custGeom>
              <a:avLst/>
              <a:gdLst/>
              <a:ahLst/>
              <a:cxnLst/>
              <a:rect l="l" t="t" r="r" b="b"/>
              <a:pathLst>
                <a:path w="1968" h="988" extrusionOk="0">
                  <a:moveTo>
                    <a:pt x="984" y="0"/>
                  </a:moveTo>
                  <a:cubicBezTo>
                    <a:pt x="446" y="0"/>
                    <a:pt x="1" y="446"/>
                    <a:pt x="1" y="984"/>
                  </a:cubicBezTo>
                  <a:cubicBezTo>
                    <a:pt x="1" y="984"/>
                    <a:pt x="875" y="988"/>
                    <a:pt x="1458" y="988"/>
                  </a:cubicBezTo>
                  <a:cubicBezTo>
                    <a:pt x="1749" y="988"/>
                    <a:pt x="1968" y="987"/>
                    <a:pt x="1968" y="984"/>
                  </a:cubicBezTo>
                  <a:cubicBezTo>
                    <a:pt x="1968" y="446"/>
                    <a:pt x="1532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5" name="Google Shape;2225;p43"/>
            <p:cNvSpPr/>
            <p:nvPr/>
          </p:nvSpPr>
          <p:spPr>
            <a:xfrm>
              <a:off x="1063975" y="3038725"/>
              <a:ext cx="51975" cy="27625"/>
            </a:xfrm>
            <a:custGeom>
              <a:avLst/>
              <a:gdLst/>
              <a:ahLst/>
              <a:cxnLst/>
              <a:rect l="l" t="t" r="r" b="b"/>
              <a:pathLst>
                <a:path w="2079" h="1105" extrusionOk="0">
                  <a:moveTo>
                    <a:pt x="1039" y="112"/>
                  </a:moveTo>
                  <a:cubicBezTo>
                    <a:pt x="1531" y="112"/>
                    <a:pt x="1939" y="502"/>
                    <a:pt x="1967" y="984"/>
                  </a:cubicBezTo>
                  <a:lnTo>
                    <a:pt x="121" y="984"/>
                  </a:lnTo>
                  <a:cubicBezTo>
                    <a:pt x="149" y="502"/>
                    <a:pt x="548" y="121"/>
                    <a:pt x="1039" y="112"/>
                  </a:cubicBezTo>
                  <a:close/>
                  <a:moveTo>
                    <a:pt x="1039" y="1"/>
                  </a:moveTo>
                  <a:cubicBezTo>
                    <a:pt x="464" y="1"/>
                    <a:pt x="0" y="465"/>
                    <a:pt x="0" y="1040"/>
                  </a:cubicBezTo>
                  <a:cubicBezTo>
                    <a:pt x="0" y="1095"/>
                    <a:pt x="0" y="1095"/>
                    <a:pt x="408" y="1105"/>
                  </a:cubicBezTo>
                  <a:lnTo>
                    <a:pt x="1151" y="1105"/>
                  </a:lnTo>
                  <a:cubicBezTo>
                    <a:pt x="2078" y="1105"/>
                    <a:pt x="2078" y="1105"/>
                    <a:pt x="2078" y="1040"/>
                  </a:cubicBezTo>
                  <a:cubicBezTo>
                    <a:pt x="2078" y="465"/>
                    <a:pt x="1614" y="1"/>
                    <a:pt x="1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6" name="Google Shape;2226;p43"/>
            <p:cNvSpPr/>
            <p:nvPr/>
          </p:nvSpPr>
          <p:spPr>
            <a:xfrm>
              <a:off x="1076250" y="3008825"/>
              <a:ext cx="27875" cy="28075"/>
            </a:xfrm>
            <a:custGeom>
              <a:avLst/>
              <a:gdLst/>
              <a:ahLst/>
              <a:cxnLst/>
              <a:rect l="l" t="t" r="r" b="b"/>
              <a:pathLst>
                <a:path w="1115" h="1123" extrusionOk="0">
                  <a:moveTo>
                    <a:pt x="558" y="0"/>
                  </a:moveTo>
                  <a:cubicBezTo>
                    <a:pt x="251" y="0"/>
                    <a:pt x="1" y="250"/>
                    <a:pt x="1" y="566"/>
                  </a:cubicBezTo>
                  <a:cubicBezTo>
                    <a:pt x="1" y="872"/>
                    <a:pt x="251" y="1122"/>
                    <a:pt x="558" y="1122"/>
                  </a:cubicBezTo>
                  <a:cubicBezTo>
                    <a:pt x="864" y="1122"/>
                    <a:pt x="1114" y="872"/>
                    <a:pt x="1114" y="566"/>
                  </a:cubicBezTo>
                  <a:cubicBezTo>
                    <a:pt x="1114" y="250"/>
                    <a:pt x="864" y="0"/>
                    <a:pt x="5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7" name="Google Shape;2227;p43"/>
            <p:cNvSpPr/>
            <p:nvPr/>
          </p:nvSpPr>
          <p:spPr>
            <a:xfrm>
              <a:off x="1074875" y="3007425"/>
              <a:ext cx="30625" cy="30875"/>
            </a:xfrm>
            <a:custGeom>
              <a:avLst/>
              <a:gdLst/>
              <a:ahLst/>
              <a:cxnLst/>
              <a:rect l="l" t="t" r="r" b="b"/>
              <a:pathLst>
                <a:path w="1225" h="1235" extrusionOk="0">
                  <a:moveTo>
                    <a:pt x="613" y="121"/>
                  </a:moveTo>
                  <a:cubicBezTo>
                    <a:pt x="891" y="121"/>
                    <a:pt x="1114" y="344"/>
                    <a:pt x="1114" y="622"/>
                  </a:cubicBezTo>
                  <a:cubicBezTo>
                    <a:pt x="1114" y="891"/>
                    <a:pt x="891" y="1114"/>
                    <a:pt x="613" y="1114"/>
                  </a:cubicBezTo>
                  <a:cubicBezTo>
                    <a:pt x="334" y="1114"/>
                    <a:pt x="112" y="891"/>
                    <a:pt x="112" y="622"/>
                  </a:cubicBezTo>
                  <a:cubicBezTo>
                    <a:pt x="112" y="344"/>
                    <a:pt x="334" y="121"/>
                    <a:pt x="613" y="121"/>
                  </a:cubicBezTo>
                  <a:close/>
                  <a:moveTo>
                    <a:pt x="613" y="0"/>
                  </a:moveTo>
                  <a:cubicBezTo>
                    <a:pt x="269" y="0"/>
                    <a:pt x="0" y="279"/>
                    <a:pt x="0" y="622"/>
                  </a:cubicBezTo>
                  <a:cubicBezTo>
                    <a:pt x="0" y="956"/>
                    <a:pt x="269" y="1234"/>
                    <a:pt x="613" y="1234"/>
                  </a:cubicBezTo>
                  <a:cubicBezTo>
                    <a:pt x="956" y="1234"/>
                    <a:pt x="1225" y="956"/>
                    <a:pt x="1225" y="622"/>
                  </a:cubicBezTo>
                  <a:cubicBezTo>
                    <a:pt x="1225" y="279"/>
                    <a:pt x="956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8" name="Google Shape;2228;p43"/>
            <p:cNvSpPr/>
            <p:nvPr/>
          </p:nvSpPr>
          <p:spPr>
            <a:xfrm>
              <a:off x="1418350" y="2437150"/>
              <a:ext cx="234950" cy="153550"/>
            </a:xfrm>
            <a:custGeom>
              <a:avLst/>
              <a:gdLst/>
              <a:ahLst/>
              <a:cxnLst/>
              <a:rect l="l" t="t" r="r" b="b"/>
              <a:pathLst>
                <a:path w="9398" h="6142" extrusionOk="0">
                  <a:moveTo>
                    <a:pt x="0" y="0"/>
                  </a:moveTo>
                  <a:lnTo>
                    <a:pt x="0" y="6141"/>
                  </a:lnTo>
                  <a:lnTo>
                    <a:pt x="9397" y="6141"/>
                  </a:lnTo>
                  <a:lnTo>
                    <a:pt x="93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9" name="Google Shape;2229;p43"/>
            <p:cNvSpPr/>
            <p:nvPr/>
          </p:nvSpPr>
          <p:spPr>
            <a:xfrm>
              <a:off x="1416950" y="2435750"/>
              <a:ext cx="237975" cy="156575"/>
            </a:xfrm>
            <a:custGeom>
              <a:avLst/>
              <a:gdLst/>
              <a:ahLst/>
              <a:cxnLst/>
              <a:rect l="l" t="t" r="r" b="b"/>
              <a:pathLst>
                <a:path w="9519" h="6263" extrusionOk="0">
                  <a:moveTo>
                    <a:pt x="9398" y="112"/>
                  </a:moveTo>
                  <a:lnTo>
                    <a:pt x="9398" y="6142"/>
                  </a:lnTo>
                  <a:lnTo>
                    <a:pt x="112" y="6142"/>
                  </a:lnTo>
                  <a:lnTo>
                    <a:pt x="112" y="112"/>
                  </a:lnTo>
                  <a:close/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6197"/>
                  </a:lnTo>
                  <a:cubicBezTo>
                    <a:pt x="0" y="6234"/>
                    <a:pt x="28" y="6262"/>
                    <a:pt x="56" y="6262"/>
                  </a:cubicBezTo>
                  <a:lnTo>
                    <a:pt x="9463" y="6262"/>
                  </a:lnTo>
                  <a:cubicBezTo>
                    <a:pt x="9490" y="6262"/>
                    <a:pt x="9518" y="6234"/>
                    <a:pt x="9518" y="6197"/>
                  </a:cubicBezTo>
                  <a:lnTo>
                    <a:pt x="9518" y="56"/>
                  </a:lnTo>
                  <a:cubicBezTo>
                    <a:pt x="9518" y="19"/>
                    <a:pt x="9490" y="0"/>
                    <a:pt x="9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0" name="Google Shape;2230;p43"/>
            <p:cNvSpPr/>
            <p:nvPr/>
          </p:nvSpPr>
          <p:spPr>
            <a:xfrm>
              <a:off x="1410675" y="2356900"/>
              <a:ext cx="295975" cy="86050"/>
            </a:xfrm>
            <a:custGeom>
              <a:avLst/>
              <a:gdLst/>
              <a:ahLst/>
              <a:cxnLst/>
              <a:rect l="l" t="t" r="r" b="b"/>
              <a:pathLst>
                <a:path w="11839" h="3442" extrusionOk="0"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lnTo>
                    <a:pt x="1" y="2867"/>
                  </a:lnTo>
                  <a:cubicBezTo>
                    <a:pt x="1" y="3182"/>
                    <a:pt x="251" y="3442"/>
                    <a:pt x="567" y="3442"/>
                  </a:cubicBezTo>
                  <a:lnTo>
                    <a:pt x="11263" y="3442"/>
                  </a:lnTo>
                  <a:cubicBezTo>
                    <a:pt x="11578" y="3442"/>
                    <a:pt x="11838" y="3182"/>
                    <a:pt x="11838" y="2867"/>
                  </a:cubicBezTo>
                  <a:lnTo>
                    <a:pt x="11838" y="576"/>
                  </a:lnTo>
                  <a:cubicBezTo>
                    <a:pt x="11838" y="260"/>
                    <a:pt x="11578" y="0"/>
                    <a:pt x="1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1" name="Google Shape;2231;p43"/>
            <p:cNvSpPr/>
            <p:nvPr/>
          </p:nvSpPr>
          <p:spPr>
            <a:xfrm>
              <a:off x="1409075" y="2355500"/>
              <a:ext cx="298950" cy="88850"/>
            </a:xfrm>
            <a:custGeom>
              <a:avLst/>
              <a:gdLst/>
              <a:ahLst/>
              <a:cxnLst/>
              <a:rect l="l" t="t" r="r" b="b"/>
              <a:pathLst>
                <a:path w="11958" h="3554" extrusionOk="0">
                  <a:moveTo>
                    <a:pt x="11327" y="112"/>
                  </a:moveTo>
                  <a:cubicBezTo>
                    <a:pt x="11614" y="112"/>
                    <a:pt x="11837" y="344"/>
                    <a:pt x="11837" y="632"/>
                  </a:cubicBezTo>
                  <a:lnTo>
                    <a:pt x="11837" y="2923"/>
                  </a:lnTo>
                  <a:cubicBezTo>
                    <a:pt x="11837" y="3210"/>
                    <a:pt x="11614" y="3442"/>
                    <a:pt x="11327" y="3442"/>
                  </a:cubicBezTo>
                  <a:lnTo>
                    <a:pt x="631" y="3442"/>
                  </a:lnTo>
                  <a:cubicBezTo>
                    <a:pt x="353" y="3442"/>
                    <a:pt x="121" y="3210"/>
                    <a:pt x="121" y="2923"/>
                  </a:cubicBezTo>
                  <a:lnTo>
                    <a:pt x="121" y="632"/>
                  </a:lnTo>
                  <a:cubicBezTo>
                    <a:pt x="121" y="344"/>
                    <a:pt x="353" y="112"/>
                    <a:pt x="631" y="112"/>
                  </a:cubicBezTo>
                  <a:close/>
                  <a:moveTo>
                    <a:pt x="631" y="1"/>
                  </a:moveTo>
                  <a:cubicBezTo>
                    <a:pt x="288" y="1"/>
                    <a:pt x="0" y="279"/>
                    <a:pt x="0" y="632"/>
                  </a:cubicBezTo>
                  <a:lnTo>
                    <a:pt x="0" y="2923"/>
                  </a:lnTo>
                  <a:cubicBezTo>
                    <a:pt x="0" y="3275"/>
                    <a:pt x="288" y="3554"/>
                    <a:pt x="631" y="3554"/>
                  </a:cubicBezTo>
                  <a:lnTo>
                    <a:pt x="11327" y="3554"/>
                  </a:lnTo>
                  <a:cubicBezTo>
                    <a:pt x="11670" y="3554"/>
                    <a:pt x="11958" y="3275"/>
                    <a:pt x="11958" y="2923"/>
                  </a:cubicBezTo>
                  <a:lnTo>
                    <a:pt x="11958" y="632"/>
                  </a:lnTo>
                  <a:cubicBezTo>
                    <a:pt x="11958" y="279"/>
                    <a:pt x="11670" y="1"/>
                    <a:pt x="1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2" name="Google Shape;2232;p43"/>
            <p:cNvSpPr/>
            <p:nvPr/>
          </p:nvSpPr>
          <p:spPr>
            <a:xfrm>
              <a:off x="1410675" y="2450825"/>
              <a:ext cx="295975" cy="86075"/>
            </a:xfrm>
            <a:custGeom>
              <a:avLst/>
              <a:gdLst/>
              <a:ahLst/>
              <a:cxnLst/>
              <a:rect l="l" t="t" r="r" b="b"/>
              <a:pathLst>
                <a:path w="11839" h="3443" extrusionOk="0">
                  <a:moveTo>
                    <a:pt x="567" y="0"/>
                  </a:moveTo>
                  <a:cubicBezTo>
                    <a:pt x="251" y="0"/>
                    <a:pt x="1" y="251"/>
                    <a:pt x="1" y="576"/>
                  </a:cubicBezTo>
                  <a:lnTo>
                    <a:pt x="1" y="2867"/>
                  </a:lnTo>
                  <a:cubicBezTo>
                    <a:pt x="1" y="3182"/>
                    <a:pt x="251" y="3442"/>
                    <a:pt x="567" y="3442"/>
                  </a:cubicBezTo>
                  <a:lnTo>
                    <a:pt x="11263" y="3442"/>
                  </a:lnTo>
                  <a:cubicBezTo>
                    <a:pt x="11578" y="3442"/>
                    <a:pt x="11838" y="3182"/>
                    <a:pt x="11838" y="2867"/>
                  </a:cubicBezTo>
                  <a:lnTo>
                    <a:pt x="11838" y="576"/>
                  </a:lnTo>
                  <a:cubicBezTo>
                    <a:pt x="11838" y="251"/>
                    <a:pt x="11578" y="0"/>
                    <a:pt x="11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3" name="Google Shape;2233;p43"/>
            <p:cNvSpPr/>
            <p:nvPr/>
          </p:nvSpPr>
          <p:spPr>
            <a:xfrm>
              <a:off x="1409075" y="2449425"/>
              <a:ext cx="298950" cy="88850"/>
            </a:xfrm>
            <a:custGeom>
              <a:avLst/>
              <a:gdLst/>
              <a:ahLst/>
              <a:cxnLst/>
              <a:rect l="l" t="t" r="r" b="b"/>
              <a:pathLst>
                <a:path w="11958" h="3554" extrusionOk="0">
                  <a:moveTo>
                    <a:pt x="11327" y="112"/>
                  </a:moveTo>
                  <a:cubicBezTo>
                    <a:pt x="11614" y="112"/>
                    <a:pt x="11837" y="344"/>
                    <a:pt x="11837" y="632"/>
                  </a:cubicBezTo>
                  <a:lnTo>
                    <a:pt x="11837" y="2923"/>
                  </a:lnTo>
                  <a:cubicBezTo>
                    <a:pt x="11837" y="3201"/>
                    <a:pt x="11614" y="3433"/>
                    <a:pt x="11327" y="3433"/>
                  </a:cubicBezTo>
                  <a:lnTo>
                    <a:pt x="631" y="3433"/>
                  </a:lnTo>
                  <a:cubicBezTo>
                    <a:pt x="353" y="3433"/>
                    <a:pt x="121" y="3210"/>
                    <a:pt x="121" y="2923"/>
                  </a:cubicBezTo>
                  <a:lnTo>
                    <a:pt x="121" y="632"/>
                  </a:lnTo>
                  <a:cubicBezTo>
                    <a:pt x="121" y="344"/>
                    <a:pt x="353" y="112"/>
                    <a:pt x="631" y="112"/>
                  </a:cubicBezTo>
                  <a:close/>
                  <a:moveTo>
                    <a:pt x="631" y="1"/>
                  </a:moveTo>
                  <a:cubicBezTo>
                    <a:pt x="288" y="1"/>
                    <a:pt x="0" y="279"/>
                    <a:pt x="0" y="632"/>
                  </a:cubicBezTo>
                  <a:lnTo>
                    <a:pt x="0" y="2923"/>
                  </a:lnTo>
                  <a:cubicBezTo>
                    <a:pt x="0" y="3266"/>
                    <a:pt x="288" y="3554"/>
                    <a:pt x="631" y="3554"/>
                  </a:cubicBezTo>
                  <a:lnTo>
                    <a:pt x="11327" y="3554"/>
                  </a:lnTo>
                  <a:cubicBezTo>
                    <a:pt x="11670" y="3554"/>
                    <a:pt x="11958" y="3266"/>
                    <a:pt x="11958" y="2923"/>
                  </a:cubicBezTo>
                  <a:lnTo>
                    <a:pt x="11958" y="632"/>
                  </a:lnTo>
                  <a:cubicBezTo>
                    <a:pt x="11958" y="279"/>
                    <a:pt x="11670" y="1"/>
                    <a:pt x="11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4" name="Google Shape;2234;p43"/>
            <p:cNvSpPr/>
            <p:nvPr/>
          </p:nvSpPr>
          <p:spPr>
            <a:xfrm>
              <a:off x="1410675" y="2546825"/>
              <a:ext cx="295975" cy="85850"/>
            </a:xfrm>
            <a:custGeom>
              <a:avLst/>
              <a:gdLst/>
              <a:ahLst/>
              <a:cxnLst/>
              <a:rect l="l" t="t" r="r" b="b"/>
              <a:pathLst>
                <a:path w="11839" h="3434" extrusionOk="0"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lnTo>
                    <a:pt x="1" y="2867"/>
                  </a:lnTo>
                  <a:cubicBezTo>
                    <a:pt x="1" y="3183"/>
                    <a:pt x="251" y="3433"/>
                    <a:pt x="567" y="3433"/>
                  </a:cubicBezTo>
                  <a:lnTo>
                    <a:pt x="11263" y="3433"/>
                  </a:lnTo>
                  <a:cubicBezTo>
                    <a:pt x="11578" y="3433"/>
                    <a:pt x="11838" y="3183"/>
                    <a:pt x="11838" y="2867"/>
                  </a:cubicBezTo>
                  <a:lnTo>
                    <a:pt x="11838" y="567"/>
                  </a:lnTo>
                  <a:cubicBezTo>
                    <a:pt x="11838" y="251"/>
                    <a:pt x="11578" y="1"/>
                    <a:pt x="1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5" name="Google Shape;2235;p43"/>
            <p:cNvSpPr/>
            <p:nvPr/>
          </p:nvSpPr>
          <p:spPr>
            <a:xfrm>
              <a:off x="1409075" y="2545225"/>
              <a:ext cx="298950" cy="89075"/>
            </a:xfrm>
            <a:custGeom>
              <a:avLst/>
              <a:gdLst/>
              <a:ahLst/>
              <a:cxnLst/>
              <a:rect l="l" t="t" r="r" b="b"/>
              <a:pathLst>
                <a:path w="11958" h="3563" extrusionOk="0">
                  <a:moveTo>
                    <a:pt x="11327" y="121"/>
                  </a:moveTo>
                  <a:cubicBezTo>
                    <a:pt x="11614" y="121"/>
                    <a:pt x="11837" y="353"/>
                    <a:pt x="11837" y="640"/>
                  </a:cubicBezTo>
                  <a:lnTo>
                    <a:pt x="11837" y="2931"/>
                  </a:lnTo>
                  <a:cubicBezTo>
                    <a:pt x="11837" y="3210"/>
                    <a:pt x="11614" y="3442"/>
                    <a:pt x="11327" y="3442"/>
                  </a:cubicBezTo>
                  <a:lnTo>
                    <a:pt x="631" y="3442"/>
                  </a:lnTo>
                  <a:cubicBezTo>
                    <a:pt x="353" y="3442"/>
                    <a:pt x="121" y="3210"/>
                    <a:pt x="121" y="2931"/>
                  </a:cubicBezTo>
                  <a:lnTo>
                    <a:pt x="121" y="640"/>
                  </a:lnTo>
                  <a:cubicBezTo>
                    <a:pt x="121" y="353"/>
                    <a:pt x="353" y="121"/>
                    <a:pt x="631" y="121"/>
                  </a:cubicBezTo>
                  <a:close/>
                  <a:moveTo>
                    <a:pt x="631" y="0"/>
                  </a:moveTo>
                  <a:cubicBezTo>
                    <a:pt x="288" y="0"/>
                    <a:pt x="0" y="288"/>
                    <a:pt x="0" y="631"/>
                  </a:cubicBezTo>
                  <a:lnTo>
                    <a:pt x="0" y="2931"/>
                  </a:lnTo>
                  <a:cubicBezTo>
                    <a:pt x="0" y="3275"/>
                    <a:pt x="288" y="3562"/>
                    <a:pt x="631" y="3562"/>
                  </a:cubicBezTo>
                  <a:lnTo>
                    <a:pt x="11327" y="3562"/>
                  </a:lnTo>
                  <a:cubicBezTo>
                    <a:pt x="11670" y="3562"/>
                    <a:pt x="11958" y="3275"/>
                    <a:pt x="11958" y="2931"/>
                  </a:cubicBezTo>
                  <a:lnTo>
                    <a:pt x="11958" y="631"/>
                  </a:lnTo>
                  <a:cubicBezTo>
                    <a:pt x="11958" y="288"/>
                    <a:pt x="11670" y="0"/>
                    <a:pt x="1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6" name="Google Shape;2236;p43"/>
            <p:cNvSpPr/>
            <p:nvPr/>
          </p:nvSpPr>
          <p:spPr>
            <a:xfrm>
              <a:off x="1458000" y="2356900"/>
              <a:ext cx="262100" cy="86050"/>
            </a:xfrm>
            <a:custGeom>
              <a:avLst/>
              <a:gdLst/>
              <a:ahLst/>
              <a:cxnLst/>
              <a:rect l="l" t="t" r="r" b="b"/>
              <a:pathLst>
                <a:path w="10484" h="3442" extrusionOk="0">
                  <a:moveTo>
                    <a:pt x="538" y="0"/>
                  </a:moveTo>
                  <a:cubicBezTo>
                    <a:pt x="242" y="0"/>
                    <a:pt x="0" y="242"/>
                    <a:pt x="0" y="538"/>
                  </a:cubicBezTo>
                  <a:lnTo>
                    <a:pt x="0" y="2904"/>
                  </a:lnTo>
                  <a:cubicBezTo>
                    <a:pt x="0" y="3201"/>
                    <a:pt x="242" y="3442"/>
                    <a:pt x="538" y="3442"/>
                  </a:cubicBezTo>
                  <a:lnTo>
                    <a:pt x="9945" y="3442"/>
                  </a:lnTo>
                  <a:cubicBezTo>
                    <a:pt x="10242" y="3442"/>
                    <a:pt x="10483" y="3201"/>
                    <a:pt x="10483" y="2904"/>
                  </a:cubicBezTo>
                  <a:lnTo>
                    <a:pt x="10483" y="538"/>
                  </a:lnTo>
                  <a:cubicBezTo>
                    <a:pt x="10483" y="242"/>
                    <a:pt x="10242" y="0"/>
                    <a:pt x="99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7" name="Google Shape;2237;p43"/>
            <p:cNvSpPr/>
            <p:nvPr/>
          </p:nvSpPr>
          <p:spPr>
            <a:xfrm>
              <a:off x="1456600" y="2355500"/>
              <a:ext cx="264875" cy="88850"/>
            </a:xfrm>
            <a:custGeom>
              <a:avLst/>
              <a:gdLst/>
              <a:ahLst/>
              <a:cxnLst/>
              <a:rect l="l" t="t" r="r" b="b"/>
              <a:pathLst>
                <a:path w="10595" h="3554" extrusionOk="0">
                  <a:moveTo>
                    <a:pt x="10001" y="112"/>
                  </a:moveTo>
                  <a:cubicBezTo>
                    <a:pt x="10261" y="112"/>
                    <a:pt x="10474" y="335"/>
                    <a:pt x="10474" y="594"/>
                  </a:cubicBezTo>
                  <a:lnTo>
                    <a:pt x="10474" y="2960"/>
                  </a:lnTo>
                  <a:cubicBezTo>
                    <a:pt x="10474" y="3220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20"/>
                    <a:pt x="112" y="2960"/>
                  </a:cubicBezTo>
                  <a:lnTo>
                    <a:pt x="112" y="594"/>
                  </a:lnTo>
                  <a:cubicBezTo>
                    <a:pt x="112" y="335"/>
                    <a:pt x="325" y="112"/>
                    <a:pt x="594" y="112"/>
                  </a:cubicBezTo>
                  <a:close/>
                  <a:moveTo>
                    <a:pt x="594" y="1"/>
                  </a:moveTo>
                  <a:cubicBezTo>
                    <a:pt x="270" y="1"/>
                    <a:pt x="1" y="270"/>
                    <a:pt x="1" y="594"/>
                  </a:cubicBezTo>
                  <a:lnTo>
                    <a:pt x="1" y="2960"/>
                  </a:lnTo>
                  <a:cubicBezTo>
                    <a:pt x="1" y="3285"/>
                    <a:pt x="270" y="3554"/>
                    <a:pt x="594" y="3554"/>
                  </a:cubicBezTo>
                  <a:lnTo>
                    <a:pt x="10001" y="3554"/>
                  </a:lnTo>
                  <a:cubicBezTo>
                    <a:pt x="10326" y="3554"/>
                    <a:pt x="10595" y="3285"/>
                    <a:pt x="10595" y="2960"/>
                  </a:cubicBezTo>
                  <a:lnTo>
                    <a:pt x="10595" y="594"/>
                  </a:lnTo>
                  <a:cubicBezTo>
                    <a:pt x="10595" y="270"/>
                    <a:pt x="10326" y="1"/>
                    <a:pt x="10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8" name="Google Shape;2238;p43"/>
            <p:cNvSpPr/>
            <p:nvPr/>
          </p:nvSpPr>
          <p:spPr>
            <a:xfrm>
              <a:off x="1485375" y="2386825"/>
              <a:ext cx="26450" cy="26225"/>
            </a:xfrm>
            <a:custGeom>
              <a:avLst/>
              <a:gdLst/>
              <a:ahLst/>
              <a:cxnLst/>
              <a:rect l="l" t="t" r="r" b="b"/>
              <a:pathLst>
                <a:path w="1058" h="1049" extrusionOk="0">
                  <a:moveTo>
                    <a:pt x="529" y="0"/>
                  </a:moveTo>
                  <a:cubicBezTo>
                    <a:pt x="241" y="0"/>
                    <a:pt x="0" y="232"/>
                    <a:pt x="0" y="529"/>
                  </a:cubicBezTo>
                  <a:cubicBezTo>
                    <a:pt x="0" y="816"/>
                    <a:pt x="241" y="1048"/>
                    <a:pt x="529" y="1048"/>
                  </a:cubicBezTo>
                  <a:cubicBezTo>
                    <a:pt x="826" y="1048"/>
                    <a:pt x="1058" y="816"/>
                    <a:pt x="1058" y="529"/>
                  </a:cubicBezTo>
                  <a:cubicBezTo>
                    <a:pt x="1058" y="232"/>
                    <a:pt x="826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9" name="Google Shape;2239;p43"/>
            <p:cNvSpPr/>
            <p:nvPr/>
          </p:nvSpPr>
          <p:spPr>
            <a:xfrm>
              <a:off x="1483975" y="2385200"/>
              <a:ext cx="29250" cy="29475"/>
            </a:xfrm>
            <a:custGeom>
              <a:avLst/>
              <a:gdLst/>
              <a:ahLst/>
              <a:cxnLst/>
              <a:rect l="l" t="t" r="r" b="b"/>
              <a:pathLst>
                <a:path w="1170" h="1179" extrusionOk="0">
                  <a:moveTo>
                    <a:pt x="585" y="121"/>
                  </a:moveTo>
                  <a:cubicBezTo>
                    <a:pt x="845" y="121"/>
                    <a:pt x="1058" y="334"/>
                    <a:pt x="1058" y="585"/>
                  </a:cubicBezTo>
                  <a:cubicBezTo>
                    <a:pt x="1058" y="844"/>
                    <a:pt x="845" y="1058"/>
                    <a:pt x="585" y="1058"/>
                  </a:cubicBezTo>
                  <a:cubicBezTo>
                    <a:pt x="325" y="1058"/>
                    <a:pt x="121" y="844"/>
                    <a:pt x="121" y="585"/>
                  </a:cubicBezTo>
                  <a:cubicBezTo>
                    <a:pt x="121" y="334"/>
                    <a:pt x="325" y="121"/>
                    <a:pt x="585" y="121"/>
                  </a:cubicBezTo>
                  <a:close/>
                  <a:moveTo>
                    <a:pt x="585" y="0"/>
                  </a:moveTo>
                  <a:cubicBezTo>
                    <a:pt x="269" y="0"/>
                    <a:pt x="0" y="269"/>
                    <a:pt x="0" y="585"/>
                  </a:cubicBezTo>
                  <a:cubicBezTo>
                    <a:pt x="0" y="909"/>
                    <a:pt x="260" y="1178"/>
                    <a:pt x="585" y="1178"/>
                  </a:cubicBezTo>
                  <a:cubicBezTo>
                    <a:pt x="910" y="1178"/>
                    <a:pt x="1169" y="909"/>
                    <a:pt x="1169" y="585"/>
                  </a:cubicBezTo>
                  <a:cubicBezTo>
                    <a:pt x="1169" y="269"/>
                    <a:pt x="910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0" name="Google Shape;2240;p43"/>
            <p:cNvSpPr/>
            <p:nvPr/>
          </p:nvSpPr>
          <p:spPr>
            <a:xfrm>
              <a:off x="1539400" y="2382875"/>
              <a:ext cx="155175" cy="34125"/>
            </a:xfrm>
            <a:custGeom>
              <a:avLst/>
              <a:gdLst/>
              <a:ahLst/>
              <a:cxnLst/>
              <a:rect l="l" t="t" r="r" b="b"/>
              <a:pathLst>
                <a:path w="6207" h="1365" extrusionOk="0">
                  <a:moveTo>
                    <a:pt x="65" y="0"/>
                  </a:moveTo>
                  <a:cubicBezTo>
                    <a:pt x="28" y="0"/>
                    <a:pt x="1" y="28"/>
                    <a:pt x="1" y="65"/>
                  </a:cubicBezTo>
                  <a:lnTo>
                    <a:pt x="1" y="1290"/>
                  </a:lnTo>
                  <a:cubicBezTo>
                    <a:pt x="1" y="1336"/>
                    <a:pt x="28" y="1364"/>
                    <a:pt x="65" y="1364"/>
                  </a:cubicBezTo>
                  <a:lnTo>
                    <a:pt x="6142" y="1364"/>
                  </a:lnTo>
                  <a:cubicBezTo>
                    <a:pt x="6179" y="1364"/>
                    <a:pt x="6207" y="1336"/>
                    <a:pt x="6207" y="1290"/>
                  </a:cubicBezTo>
                  <a:lnTo>
                    <a:pt x="6207" y="65"/>
                  </a:lnTo>
                  <a:cubicBezTo>
                    <a:pt x="6207" y="28"/>
                    <a:pt x="6179" y="0"/>
                    <a:pt x="61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1" name="Google Shape;2241;p43"/>
            <p:cNvSpPr/>
            <p:nvPr/>
          </p:nvSpPr>
          <p:spPr>
            <a:xfrm>
              <a:off x="1537775" y="2381250"/>
              <a:ext cx="158425" cy="37125"/>
            </a:xfrm>
            <a:custGeom>
              <a:avLst/>
              <a:gdLst/>
              <a:ahLst/>
              <a:cxnLst/>
              <a:rect l="l" t="t" r="r" b="b"/>
              <a:pathLst>
                <a:path w="6337" h="1485" extrusionOk="0">
                  <a:moveTo>
                    <a:pt x="6207" y="121"/>
                  </a:moveTo>
                  <a:cubicBezTo>
                    <a:pt x="6207" y="121"/>
                    <a:pt x="6216" y="130"/>
                    <a:pt x="6216" y="130"/>
                  </a:cubicBezTo>
                  <a:lnTo>
                    <a:pt x="6216" y="1364"/>
                  </a:lnTo>
                  <a:cubicBezTo>
                    <a:pt x="6216" y="1364"/>
                    <a:pt x="6207" y="1373"/>
                    <a:pt x="6207" y="1373"/>
                  </a:cubicBezTo>
                  <a:lnTo>
                    <a:pt x="130" y="1373"/>
                  </a:lnTo>
                  <a:cubicBezTo>
                    <a:pt x="121" y="1373"/>
                    <a:pt x="121" y="1364"/>
                    <a:pt x="121" y="1364"/>
                  </a:cubicBezTo>
                  <a:lnTo>
                    <a:pt x="121" y="130"/>
                  </a:lnTo>
                  <a:cubicBezTo>
                    <a:pt x="121" y="130"/>
                    <a:pt x="121" y="121"/>
                    <a:pt x="130" y="121"/>
                  </a:cubicBezTo>
                  <a:close/>
                  <a:moveTo>
                    <a:pt x="130" y="0"/>
                  </a:moveTo>
                  <a:cubicBezTo>
                    <a:pt x="66" y="0"/>
                    <a:pt x="1" y="65"/>
                    <a:pt x="1" y="130"/>
                  </a:cubicBezTo>
                  <a:lnTo>
                    <a:pt x="1" y="1355"/>
                  </a:lnTo>
                  <a:cubicBezTo>
                    <a:pt x="1" y="1429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29"/>
                    <a:pt x="6337" y="1355"/>
                  </a:cubicBezTo>
                  <a:lnTo>
                    <a:pt x="6337" y="130"/>
                  </a:lnTo>
                  <a:cubicBezTo>
                    <a:pt x="6337" y="65"/>
                    <a:pt x="6272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2" name="Google Shape;2242;p43"/>
            <p:cNvSpPr/>
            <p:nvPr/>
          </p:nvSpPr>
          <p:spPr>
            <a:xfrm>
              <a:off x="1552850" y="2392600"/>
              <a:ext cx="54300" cy="3050"/>
            </a:xfrm>
            <a:custGeom>
              <a:avLst/>
              <a:gdLst/>
              <a:ahLst/>
              <a:cxnLst/>
              <a:rect l="l" t="t" r="r" b="b"/>
              <a:pathLst>
                <a:path w="2172" h="122" extrusionOk="0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2"/>
                    <a:pt x="56" y="122"/>
                  </a:cubicBezTo>
                  <a:lnTo>
                    <a:pt x="2106" y="122"/>
                  </a:lnTo>
                  <a:cubicBezTo>
                    <a:pt x="2143" y="122"/>
                    <a:pt x="2171" y="94"/>
                    <a:pt x="2171" y="66"/>
                  </a:cubicBezTo>
                  <a:cubicBezTo>
                    <a:pt x="2171" y="29"/>
                    <a:pt x="2143" y="1"/>
                    <a:pt x="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3" name="Google Shape;2243;p43"/>
            <p:cNvSpPr/>
            <p:nvPr/>
          </p:nvSpPr>
          <p:spPr>
            <a:xfrm>
              <a:off x="1614300" y="2392600"/>
              <a:ext cx="33675" cy="3050"/>
            </a:xfrm>
            <a:custGeom>
              <a:avLst/>
              <a:gdLst/>
              <a:ahLst/>
              <a:cxnLst/>
              <a:rect l="l" t="t" r="r" b="b"/>
              <a:pathLst>
                <a:path w="1347" h="122" extrusionOk="0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2"/>
                    <a:pt x="57" y="122"/>
                  </a:cubicBezTo>
                  <a:lnTo>
                    <a:pt x="1290" y="122"/>
                  </a:lnTo>
                  <a:cubicBezTo>
                    <a:pt x="1318" y="122"/>
                    <a:pt x="1346" y="94"/>
                    <a:pt x="1346" y="66"/>
                  </a:cubicBezTo>
                  <a:cubicBezTo>
                    <a:pt x="1346" y="29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4" name="Google Shape;2244;p43"/>
            <p:cNvSpPr/>
            <p:nvPr/>
          </p:nvSpPr>
          <p:spPr>
            <a:xfrm>
              <a:off x="1557025" y="2403750"/>
              <a:ext cx="33650" cy="3025"/>
            </a:xfrm>
            <a:custGeom>
              <a:avLst/>
              <a:gdLst/>
              <a:ahLst/>
              <a:cxnLst/>
              <a:rect l="l" t="t" r="r" b="b"/>
              <a:pathLst>
                <a:path w="1346" h="121" extrusionOk="0">
                  <a:moveTo>
                    <a:pt x="56" y="0"/>
                  </a:moveTo>
                  <a:cubicBezTo>
                    <a:pt x="28" y="0"/>
                    <a:pt x="1" y="28"/>
                    <a:pt x="1" y="65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65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5" name="Google Shape;2245;p43"/>
            <p:cNvSpPr/>
            <p:nvPr/>
          </p:nvSpPr>
          <p:spPr>
            <a:xfrm>
              <a:off x="1657450" y="2392600"/>
              <a:ext cx="20900" cy="3050"/>
            </a:xfrm>
            <a:custGeom>
              <a:avLst/>
              <a:gdLst/>
              <a:ahLst/>
              <a:cxnLst/>
              <a:rect l="l" t="t" r="r" b="b"/>
              <a:pathLst>
                <a:path w="836" h="122" extrusionOk="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780" y="122"/>
                  </a:lnTo>
                  <a:cubicBezTo>
                    <a:pt x="807" y="122"/>
                    <a:pt x="835" y="94"/>
                    <a:pt x="835" y="66"/>
                  </a:cubicBezTo>
                  <a:cubicBezTo>
                    <a:pt x="835" y="29"/>
                    <a:pt x="81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6" name="Google Shape;2246;p43"/>
            <p:cNvSpPr/>
            <p:nvPr/>
          </p:nvSpPr>
          <p:spPr>
            <a:xfrm>
              <a:off x="1612925" y="2404675"/>
              <a:ext cx="20900" cy="3025"/>
            </a:xfrm>
            <a:custGeom>
              <a:avLst/>
              <a:gdLst/>
              <a:ahLst/>
              <a:cxnLst/>
              <a:rect l="l" t="t" r="r" b="b"/>
              <a:pathLst>
                <a:path w="836" h="121" extrusionOk="0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79" y="121"/>
                  </a:lnTo>
                  <a:cubicBezTo>
                    <a:pt x="807" y="121"/>
                    <a:pt x="835" y="93"/>
                    <a:pt x="835" y="65"/>
                  </a:cubicBezTo>
                  <a:cubicBezTo>
                    <a:pt x="835" y="28"/>
                    <a:pt x="807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7" name="Google Shape;2247;p43"/>
            <p:cNvSpPr/>
            <p:nvPr/>
          </p:nvSpPr>
          <p:spPr>
            <a:xfrm>
              <a:off x="1458000" y="2450825"/>
              <a:ext cx="262100" cy="86075"/>
            </a:xfrm>
            <a:custGeom>
              <a:avLst/>
              <a:gdLst/>
              <a:ahLst/>
              <a:cxnLst/>
              <a:rect l="l" t="t" r="r" b="b"/>
              <a:pathLst>
                <a:path w="10484" h="3443" extrusionOk="0">
                  <a:moveTo>
                    <a:pt x="538" y="0"/>
                  </a:moveTo>
                  <a:cubicBezTo>
                    <a:pt x="242" y="0"/>
                    <a:pt x="0" y="242"/>
                    <a:pt x="0" y="538"/>
                  </a:cubicBezTo>
                  <a:lnTo>
                    <a:pt x="0" y="2904"/>
                  </a:lnTo>
                  <a:cubicBezTo>
                    <a:pt x="0" y="3192"/>
                    <a:pt x="242" y="3442"/>
                    <a:pt x="538" y="3442"/>
                  </a:cubicBezTo>
                  <a:lnTo>
                    <a:pt x="9945" y="3442"/>
                  </a:lnTo>
                  <a:cubicBezTo>
                    <a:pt x="10242" y="3442"/>
                    <a:pt x="10483" y="3201"/>
                    <a:pt x="10483" y="2904"/>
                  </a:cubicBezTo>
                  <a:lnTo>
                    <a:pt x="10483" y="538"/>
                  </a:lnTo>
                  <a:cubicBezTo>
                    <a:pt x="10483" y="242"/>
                    <a:pt x="10242" y="0"/>
                    <a:pt x="99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8" name="Google Shape;2248;p43"/>
            <p:cNvSpPr/>
            <p:nvPr/>
          </p:nvSpPr>
          <p:spPr>
            <a:xfrm>
              <a:off x="1456600" y="2449425"/>
              <a:ext cx="264875" cy="88850"/>
            </a:xfrm>
            <a:custGeom>
              <a:avLst/>
              <a:gdLst/>
              <a:ahLst/>
              <a:cxnLst/>
              <a:rect l="l" t="t" r="r" b="b"/>
              <a:pathLst>
                <a:path w="10595" h="3554" extrusionOk="0">
                  <a:moveTo>
                    <a:pt x="10001" y="112"/>
                  </a:moveTo>
                  <a:cubicBezTo>
                    <a:pt x="10261" y="112"/>
                    <a:pt x="10474" y="325"/>
                    <a:pt x="10474" y="594"/>
                  </a:cubicBezTo>
                  <a:lnTo>
                    <a:pt x="10474" y="2951"/>
                  </a:lnTo>
                  <a:cubicBezTo>
                    <a:pt x="10474" y="3220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20"/>
                    <a:pt x="112" y="2951"/>
                  </a:cubicBezTo>
                  <a:lnTo>
                    <a:pt x="112" y="594"/>
                  </a:lnTo>
                  <a:cubicBezTo>
                    <a:pt x="112" y="335"/>
                    <a:pt x="325" y="112"/>
                    <a:pt x="594" y="112"/>
                  </a:cubicBezTo>
                  <a:close/>
                  <a:moveTo>
                    <a:pt x="594" y="1"/>
                  </a:moveTo>
                  <a:cubicBezTo>
                    <a:pt x="270" y="1"/>
                    <a:pt x="1" y="270"/>
                    <a:pt x="1" y="594"/>
                  </a:cubicBezTo>
                  <a:lnTo>
                    <a:pt x="1" y="2960"/>
                  </a:lnTo>
                  <a:cubicBezTo>
                    <a:pt x="1" y="3285"/>
                    <a:pt x="270" y="3554"/>
                    <a:pt x="594" y="3554"/>
                  </a:cubicBezTo>
                  <a:lnTo>
                    <a:pt x="10001" y="3554"/>
                  </a:lnTo>
                  <a:cubicBezTo>
                    <a:pt x="10326" y="3554"/>
                    <a:pt x="10595" y="3285"/>
                    <a:pt x="10595" y="2960"/>
                  </a:cubicBezTo>
                  <a:lnTo>
                    <a:pt x="10595" y="594"/>
                  </a:lnTo>
                  <a:cubicBezTo>
                    <a:pt x="10595" y="270"/>
                    <a:pt x="10326" y="1"/>
                    <a:pt x="10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9" name="Google Shape;2249;p43"/>
            <p:cNvSpPr/>
            <p:nvPr/>
          </p:nvSpPr>
          <p:spPr>
            <a:xfrm>
              <a:off x="1485375" y="2480500"/>
              <a:ext cx="26450" cy="26475"/>
            </a:xfrm>
            <a:custGeom>
              <a:avLst/>
              <a:gdLst/>
              <a:ahLst/>
              <a:cxnLst/>
              <a:rect l="l" t="t" r="r" b="b"/>
              <a:pathLst>
                <a:path w="1058" h="1059" extrusionOk="0">
                  <a:moveTo>
                    <a:pt x="529" y="1"/>
                  </a:moveTo>
                  <a:cubicBezTo>
                    <a:pt x="241" y="1"/>
                    <a:pt x="0" y="242"/>
                    <a:pt x="0" y="530"/>
                  </a:cubicBezTo>
                  <a:cubicBezTo>
                    <a:pt x="0" y="826"/>
                    <a:pt x="241" y="1058"/>
                    <a:pt x="529" y="1058"/>
                  </a:cubicBezTo>
                  <a:cubicBezTo>
                    <a:pt x="826" y="1058"/>
                    <a:pt x="1058" y="826"/>
                    <a:pt x="1058" y="530"/>
                  </a:cubicBezTo>
                  <a:cubicBezTo>
                    <a:pt x="1058" y="242"/>
                    <a:pt x="826" y="1"/>
                    <a:pt x="5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0" name="Google Shape;2250;p43"/>
            <p:cNvSpPr/>
            <p:nvPr/>
          </p:nvSpPr>
          <p:spPr>
            <a:xfrm>
              <a:off x="1483975" y="2479125"/>
              <a:ext cx="29250" cy="29475"/>
            </a:xfrm>
            <a:custGeom>
              <a:avLst/>
              <a:gdLst/>
              <a:ahLst/>
              <a:cxnLst/>
              <a:rect l="l" t="t" r="r" b="b"/>
              <a:pathLst>
                <a:path w="1170" h="1179" extrusionOk="0">
                  <a:moveTo>
                    <a:pt x="585" y="121"/>
                  </a:moveTo>
                  <a:cubicBezTo>
                    <a:pt x="845" y="121"/>
                    <a:pt x="1058" y="325"/>
                    <a:pt x="1058" y="585"/>
                  </a:cubicBezTo>
                  <a:cubicBezTo>
                    <a:pt x="1058" y="844"/>
                    <a:pt x="845" y="1058"/>
                    <a:pt x="585" y="1058"/>
                  </a:cubicBezTo>
                  <a:cubicBezTo>
                    <a:pt x="325" y="1058"/>
                    <a:pt x="121" y="844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0"/>
                  </a:moveTo>
                  <a:cubicBezTo>
                    <a:pt x="269" y="0"/>
                    <a:pt x="0" y="269"/>
                    <a:pt x="0" y="585"/>
                  </a:cubicBezTo>
                  <a:cubicBezTo>
                    <a:pt x="0" y="909"/>
                    <a:pt x="260" y="1178"/>
                    <a:pt x="585" y="1178"/>
                  </a:cubicBezTo>
                  <a:cubicBezTo>
                    <a:pt x="910" y="1178"/>
                    <a:pt x="1169" y="909"/>
                    <a:pt x="1169" y="585"/>
                  </a:cubicBezTo>
                  <a:cubicBezTo>
                    <a:pt x="1169" y="269"/>
                    <a:pt x="910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1" name="Google Shape;2251;p43"/>
            <p:cNvSpPr/>
            <p:nvPr/>
          </p:nvSpPr>
          <p:spPr>
            <a:xfrm>
              <a:off x="1539400" y="2476800"/>
              <a:ext cx="155175" cy="34125"/>
            </a:xfrm>
            <a:custGeom>
              <a:avLst/>
              <a:gdLst/>
              <a:ahLst/>
              <a:cxnLst/>
              <a:rect l="l" t="t" r="r" b="b"/>
              <a:pathLst>
                <a:path w="6207" h="1365" extrusionOk="0">
                  <a:moveTo>
                    <a:pt x="65" y="0"/>
                  </a:moveTo>
                  <a:cubicBezTo>
                    <a:pt x="28" y="0"/>
                    <a:pt x="1" y="28"/>
                    <a:pt x="1" y="65"/>
                  </a:cubicBezTo>
                  <a:lnTo>
                    <a:pt x="1" y="1290"/>
                  </a:lnTo>
                  <a:cubicBezTo>
                    <a:pt x="1" y="1336"/>
                    <a:pt x="28" y="1364"/>
                    <a:pt x="65" y="1364"/>
                  </a:cubicBezTo>
                  <a:lnTo>
                    <a:pt x="6142" y="1364"/>
                  </a:lnTo>
                  <a:cubicBezTo>
                    <a:pt x="6179" y="1364"/>
                    <a:pt x="6207" y="1336"/>
                    <a:pt x="6207" y="1290"/>
                  </a:cubicBezTo>
                  <a:lnTo>
                    <a:pt x="6207" y="65"/>
                  </a:lnTo>
                  <a:cubicBezTo>
                    <a:pt x="6207" y="28"/>
                    <a:pt x="6179" y="0"/>
                    <a:pt x="61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2" name="Google Shape;2252;p43"/>
            <p:cNvSpPr/>
            <p:nvPr/>
          </p:nvSpPr>
          <p:spPr>
            <a:xfrm>
              <a:off x="1537775" y="2475175"/>
              <a:ext cx="158425" cy="37125"/>
            </a:xfrm>
            <a:custGeom>
              <a:avLst/>
              <a:gdLst/>
              <a:ahLst/>
              <a:cxnLst/>
              <a:rect l="l" t="t" r="r" b="b"/>
              <a:pathLst>
                <a:path w="6337" h="1485" extrusionOk="0">
                  <a:moveTo>
                    <a:pt x="6207" y="121"/>
                  </a:moveTo>
                  <a:cubicBezTo>
                    <a:pt x="6207" y="121"/>
                    <a:pt x="6216" y="130"/>
                    <a:pt x="6216" y="130"/>
                  </a:cubicBezTo>
                  <a:lnTo>
                    <a:pt x="6216" y="1355"/>
                  </a:lnTo>
                  <a:cubicBezTo>
                    <a:pt x="6216" y="1364"/>
                    <a:pt x="6207" y="1373"/>
                    <a:pt x="6207" y="1373"/>
                  </a:cubicBezTo>
                  <a:lnTo>
                    <a:pt x="130" y="1373"/>
                  </a:lnTo>
                  <a:cubicBezTo>
                    <a:pt x="121" y="1373"/>
                    <a:pt x="121" y="1364"/>
                    <a:pt x="121" y="1355"/>
                  </a:cubicBezTo>
                  <a:lnTo>
                    <a:pt x="121" y="130"/>
                  </a:lnTo>
                  <a:cubicBezTo>
                    <a:pt x="121" y="130"/>
                    <a:pt x="121" y="121"/>
                    <a:pt x="130" y="121"/>
                  </a:cubicBezTo>
                  <a:close/>
                  <a:moveTo>
                    <a:pt x="130" y="0"/>
                  </a:moveTo>
                  <a:cubicBezTo>
                    <a:pt x="66" y="0"/>
                    <a:pt x="1" y="65"/>
                    <a:pt x="1" y="130"/>
                  </a:cubicBezTo>
                  <a:lnTo>
                    <a:pt x="1" y="1355"/>
                  </a:lnTo>
                  <a:cubicBezTo>
                    <a:pt x="1" y="1429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29"/>
                    <a:pt x="6337" y="1355"/>
                  </a:cubicBezTo>
                  <a:lnTo>
                    <a:pt x="6337" y="130"/>
                  </a:lnTo>
                  <a:cubicBezTo>
                    <a:pt x="6337" y="65"/>
                    <a:pt x="6272" y="0"/>
                    <a:pt x="6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3" name="Google Shape;2253;p43"/>
            <p:cNvSpPr/>
            <p:nvPr/>
          </p:nvSpPr>
          <p:spPr>
            <a:xfrm>
              <a:off x="1552850" y="2486550"/>
              <a:ext cx="54300" cy="3025"/>
            </a:xfrm>
            <a:custGeom>
              <a:avLst/>
              <a:gdLst/>
              <a:ahLst/>
              <a:cxnLst/>
              <a:rect l="l" t="t" r="r" b="b"/>
              <a:pathLst>
                <a:path w="2172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106" y="121"/>
                  </a:lnTo>
                  <a:cubicBezTo>
                    <a:pt x="2143" y="121"/>
                    <a:pt x="2171" y="93"/>
                    <a:pt x="2171" y="56"/>
                  </a:cubicBezTo>
                  <a:cubicBezTo>
                    <a:pt x="2171" y="28"/>
                    <a:pt x="2143" y="0"/>
                    <a:pt x="2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4" name="Google Shape;2254;p43"/>
            <p:cNvSpPr/>
            <p:nvPr/>
          </p:nvSpPr>
          <p:spPr>
            <a:xfrm>
              <a:off x="1614300" y="2486550"/>
              <a:ext cx="33675" cy="3025"/>
            </a:xfrm>
            <a:custGeom>
              <a:avLst/>
              <a:gdLst/>
              <a:ahLst/>
              <a:cxnLst/>
              <a:rect l="l" t="t" r="r" b="b"/>
              <a:pathLst>
                <a:path w="1347" h="121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56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5" name="Google Shape;2255;p43"/>
            <p:cNvSpPr/>
            <p:nvPr/>
          </p:nvSpPr>
          <p:spPr>
            <a:xfrm>
              <a:off x="1557025" y="2497675"/>
              <a:ext cx="33650" cy="3025"/>
            </a:xfrm>
            <a:custGeom>
              <a:avLst/>
              <a:gdLst/>
              <a:ahLst/>
              <a:cxnLst/>
              <a:rect l="l" t="t" r="r" b="b"/>
              <a:pathLst>
                <a:path w="1346" h="121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290" y="121"/>
                  </a:lnTo>
                  <a:cubicBezTo>
                    <a:pt x="1318" y="121"/>
                    <a:pt x="1346" y="93"/>
                    <a:pt x="1346" y="56"/>
                  </a:cubicBezTo>
                  <a:cubicBezTo>
                    <a:pt x="1346" y="28"/>
                    <a:pt x="1318" y="0"/>
                    <a:pt x="1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6" name="Google Shape;2256;p43"/>
            <p:cNvSpPr/>
            <p:nvPr/>
          </p:nvSpPr>
          <p:spPr>
            <a:xfrm>
              <a:off x="1657450" y="2486550"/>
              <a:ext cx="20900" cy="3025"/>
            </a:xfrm>
            <a:custGeom>
              <a:avLst/>
              <a:gdLst/>
              <a:ahLst/>
              <a:cxnLst/>
              <a:rect l="l" t="t" r="r" b="b"/>
              <a:pathLst>
                <a:path w="836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80" y="121"/>
                  </a:lnTo>
                  <a:cubicBezTo>
                    <a:pt x="807" y="121"/>
                    <a:pt x="835" y="93"/>
                    <a:pt x="835" y="56"/>
                  </a:cubicBezTo>
                  <a:cubicBezTo>
                    <a:pt x="835" y="28"/>
                    <a:pt x="817" y="0"/>
                    <a:pt x="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7" name="Google Shape;2257;p43"/>
            <p:cNvSpPr/>
            <p:nvPr/>
          </p:nvSpPr>
          <p:spPr>
            <a:xfrm>
              <a:off x="1612925" y="2498600"/>
              <a:ext cx="20900" cy="3025"/>
            </a:xfrm>
            <a:custGeom>
              <a:avLst/>
              <a:gdLst/>
              <a:ahLst/>
              <a:cxnLst/>
              <a:rect l="l" t="t" r="r" b="b"/>
              <a:pathLst>
                <a:path w="836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779" y="121"/>
                  </a:lnTo>
                  <a:cubicBezTo>
                    <a:pt x="807" y="121"/>
                    <a:pt x="835" y="93"/>
                    <a:pt x="835" y="56"/>
                  </a:cubicBezTo>
                  <a:cubicBezTo>
                    <a:pt x="835" y="28"/>
                    <a:pt x="807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8" name="Google Shape;2258;p43"/>
            <p:cNvSpPr/>
            <p:nvPr/>
          </p:nvSpPr>
          <p:spPr>
            <a:xfrm>
              <a:off x="1471450" y="2442950"/>
              <a:ext cx="235200" cy="7900"/>
            </a:xfrm>
            <a:custGeom>
              <a:avLst/>
              <a:gdLst/>
              <a:ahLst/>
              <a:cxnLst/>
              <a:rect l="l" t="t" r="r" b="b"/>
              <a:pathLst>
                <a:path w="9408" h="316" extrusionOk="0">
                  <a:moveTo>
                    <a:pt x="0" y="0"/>
                  </a:moveTo>
                  <a:lnTo>
                    <a:pt x="0" y="315"/>
                  </a:lnTo>
                  <a:lnTo>
                    <a:pt x="9407" y="315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9" name="Google Shape;2259;p43"/>
            <p:cNvSpPr/>
            <p:nvPr/>
          </p:nvSpPr>
          <p:spPr>
            <a:xfrm>
              <a:off x="1470050" y="2441550"/>
              <a:ext cx="237975" cy="10700"/>
            </a:xfrm>
            <a:custGeom>
              <a:avLst/>
              <a:gdLst/>
              <a:ahLst/>
              <a:cxnLst/>
              <a:rect l="l" t="t" r="r" b="b"/>
              <a:pathLst>
                <a:path w="9519" h="428" extrusionOk="0">
                  <a:moveTo>
                    <a:pt x="9398" y="112"/>
                  </a:moveTo>
                  <a:lnTo>
                    <a:pt x="9398" y="316"/>
                  </a:lnTo>
                  <a:lnTo>
                    <a:pt x="112" y="316"/>
                  </a:lnTo>
                  <a:lnTo>
                    <a:pt x="112" y="112"/>
                  </a:lnTo>
                  <a:close/>
                  <a:moveTo>
                    <a:pt x="5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371"/>
                  </a:lnTo>
                  <a:cubicBezTo>
                    <a:pt x="1" y="409"/>
                    <a:pt x="29" y="427"/>
                    <a:pt x="56" y="427"/>
                  </a:cubicBezTo>
                  <a:lnTo>
                    <a:pt x="9463" y="427"/>
                  </a:lnTo>
                  <a:cubicBezTo>
                    <a:pt x="9491" y="427"/>
                    <a:pt x="9519" y="399"/>
                    <a:pt x="9519" y="371"/>
                  </a:cubicBezTo>
                  <a:lnTo>
                    <a:pt x="9519" y="56"/>
                  </a:lnTo>
                  <a:cubicBezTo>
                    <a:pt x="9519" y="19"/>
                    <a:pt x="9491" y="0"/>
                    <a:pt x="9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0" name="Google Shape;2260;p43"/>
            <p:cNvSpPr/>
            <p:nvPr/>
          </p:nvSpPr>
          <p:spPr>
            <a:xfrm>
              <a:off x="1458000" y="2546825"/>
              <a:ext cx="262100" cy="85850"/>
            </a:xfrm>
            <a:custGeom>
              <a:avLst/>
              <a:gdLst/>
              <a:ahLst/>
              <a:cxnLst/>
              <a:rect l="l" t="t" r="r" b="b"/>
              <a:pathLst>
                <a:path w="10484" h="3434" extrusionOk="0">
                  <a:moveTo>
                    <a:pt x="538" y="1"/>
                  </a:moveTo>
                  <a:cubicBezTo>
                    <a:pt x="242" y="1"/>
                    <a:pt x="0" y="242"/>
                    <a:pt x="0" y="539"/>
                  </a:cubicBezTo>
                  <a:lnTo>
                    <a:pt x="0" y="2895"/>
                  </a:lnTo>
                  <a:cubicBezTo>
                    <a:pt x="0" y="3192"/>
                    <a:pt x="242" y="3433"/>
                    <a:pt x="538" y="3433"/>
                  </a:cubicBezTo>
                  <a:lnTo>
                    <a:pt x="9945" y="3433"/>
                  </a:lnTo>
                  <a:cubicBezTo>
                    <a:pt x="10242" y="3433"/>
                    <a:pt x="10483" y="3192"/>
                    <a:pt x="10483" y="2895"/>
                  </a:cubicBezTo>
                  <a:lnTo>
                    <a:pt x="10483" y="539"/>
                  </a:lnTo>
                  <a:cubicBezTo>
                    <a:pt x="10483" y="242"/>
                    <a:pt x="10242" y="1"/>
                    <a:pt x="99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1" name="Google Shape;2261;p43"/>
            <p:cNvSpPr/>
            <p:nvPr/>
          </p:nvSpPr>
          <p:spPr>
            <a:xfrm>
              <a:off x="1456600" y="2545450"/>
              <a:ext cx="264875" cy="88850"/>
            </a:xfrm>
            <a:custGeom>
              <a:avLst/>
              <a:gdLst/>
              <a:ahLst/>
              <a:cxnLst/>
              <a:rect l="l" t="t" r="r" b="b"/>
              <a:pathLst>
                <a:path w="10595" h="3554" extrusionOk="0">
                  <a:moveTo>
                    <a:pt x="10001" y="112"/>
                  </a:moveTo>
                  <a:cubicBezTo>
                    <a:pt x="10261" y="112"/>
                    <a:pt x="10474" y="325"/>
                    <a:pt x="10474" y="594"/>
                  </a:cubicBezTo>
                  <a:lnTo>
                    <a:pt x="10474" y="2950"/>
                  </a:lnTo>
                  <a:cubicBezTo>
                    <a:pt x="10474" y="3219"/>
                    <a:pt x="10261" y="3433"/>
                    <a:pt x="10001" y="3433"/>
                  </a:cubicBezTo>
                  <a:lnTo>
                    <a:pt x="594" y="3433"/>
                  </a:lnTo>
                  <a:cubicBezTo>
                    <a:pt x="335" y="3433"/>
                    <a:pt x="112" y="3219"/>
                    <a:pt x="112" y="2950"/>
                  </a:cubicBezTo>
                  <a:lnTo>
                    <a:pt x="112" y="594"/>
                  </a:lnTo>
                  <a:cubicBezTo>
                    <a:pt x="112" y="325"/>
                    <a:pt x="325" y="112"/>
                    <a:pt x="594" y="112"/>
                  </a:cubicBezTo>
                  <a:close/>
                  <a:moveTo>
                    <a:pt x="594" y="0"/>
                  </a:moveTo>
                  <a:cubicBezTo>
                    <a:pt x="270" y="0"/>
                    <a:pt x="1" y="260"/>
                    <a:pt x="1" y="594"/>
                  </a:cubicBezTo>
                  <a:lnTo>
                    <a:pt x="1" y="2950"/>
                  </a:lnTo>
                  <a:cubicBezTo>
                    <a:pt x="1" y="3284"/>
                    <a:pt x="270" y="3553"/>
                    <a:pt x="594" y="3553"/>
                  </a:cubicBezTo>
                  <a:lnTo>
                    <a:pt x="10001" y="3553"/>
                  </a:lnTo>
                  <a:cubicBezTo>
                    <a:pt x="10326" y="3553"/>
                    <a:pt x="10595" y="3284"/>
                    <a:pt x="10595" y="2950"/>
                  </a:cubicBezTo>
                  <a:lnTo>
                    <a:pt x="10595" y="594"/>
                  </a:lnTo>
                  <a:cubicBezTo>
                    <a:pt x="10595" y="269"/>
                    <a:pt x="10326" y="0"/>
                    <a:pt x="10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2" name="Google Shape;2262;p43"/>
            <p:cNvSpPr/>
            <p:nvPr/>
          </p:nvSpPr>
          <p:spPr>
            <a:xfrm>
              <a:off x="1485375" y="2576525"/>
              <a:ext cx="26450" cy="26450"/>
            </a:xfrm>
            <a:custGeom>
              <a:avLst/>
              <a:gdLst/>
              <a:ahLst/>
              <a:cxnLst/>
              <a:rect l="l" t="t" r="r" b="b"/>
              <a:pathLst>
                <a:path w="1058" h="1058" extrusionOk="0">
                  <a:moveTo>
                    <a:pt x="529" y="0"/>
                  </a:moveTo>
                  <a:cubicBezTo>
                    <a:pt x="241" y="0"/>
                    <a:pt x="0" y="242"/>
                    <a:pt x="0" y="529"/>
                  </a:cubicBezTo>
                  <a:cubicBezTo>
                    <a:pt x="0" y="817"/>
                    <a:pt x="241" y="1058"/>
                    <a:pt x="529" y="1058"/>
                  </a:cubicBezTo>
                  <a:cubicBezTo>
                    <a:pt x="826" y="1058"/>
                    <a:pt x="1058" y="826"/>
                    <a:pt x="1058" y="529"/>
                  </a:cubicBezTo>
                  <a:cubicBezTo>
                    <a:pt x="1058" y="242"/>
                    <a:pt x="826" y="0"/>
                    <a:pt x="5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3" name="Google Shape;2263;p43"/>
            <p:cNvSpPr/>
            <p:nvPr/>
          </p:nvSpPr>
          <p:spPr>
            <a:xfrm>
              <a:off x="1483975" y="2575125"/>
              <a:ext cx="29250" cy="29250"/>
            </a:xfrm>
            <a:custGeom>
              <a:avLst/>
              <a:gdLst/>
              <a:ahLst/>
              <a:cxnLst/>
              <a:rect l="l" t="t" r="r" b="b"/>
              <a:pathLst>
                <a:path w="1170" h="1170" extrusionOk="0">
                  <a:moveTo>
                    <a:pt x="585" y="112"/>
                  </a:moveTo>
                  <a:cubicBezTo>
                    <a:pt x="845" y="112"/>
                    <a:pt x="1058" y="325"/>
                    <a:pt x="1058" y="585"/>
                  </a:cubicBezTo>
                  <a:cubicBezTo>
                    <a:pt x="1058" y="845"/>
                    <a:pt x="845" y="1058"/>
                    <a:pt x="585" y="1058"/>
                  </a:cubicBezTo>
                  <a:cubicBezTo>
                    <a:pt x="325" y="1058"/>
                    <a:pt x="121" y="845"/>
                    <a:pt x="121" y="585"/>
                  </a:cubicBezTo>
                  <a:cubicBezTo>
                    <a:pt x="121" y="325"/>
                    <a:pt x="325" y="112"/>
                    <a:pt x="585" y="112"/>
                  </a:cubicBezTo>
                  <a:close/>
                  <a:moveTo>
                    <a:pt x="585" y="1"/>
                  </a:moveTo>
                  <a:cubicBezTo>
                    <a:pt x="269" y="1"/>
                    <a:pt x="0" y="260"/>
                    <a:pt x="0" y="585"/>
                  </a:cubicBezTo>
                  <a:cubicBezTo>
                    <a:pt x="0" y="910"/>
                    <a:pt x="260" y="1170"/>
                    <a:pt x="585" y="1170"/>
                  </a:cubicBezTo>
                  <a:cubicBezTo>
                    <a:pt x="910" y="1170"/>
                    <a:pt x="1169" y="910"/>
                    <a:pt x="1169" y="585"/>
                  </a:cubicBezTo>
                  <a:cubicBezTo>
                    <a:pt x="1169" y="260"/>
                    <a:pt x="91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4" name="Google Shape;2264;p43"/>
            <p:cNvSpPr/>
            <p:nvPr/>
          </p:nvSpPr>
          <p:spPr>
            <a:xfrm>
              <a:off x="1539400" y="2572575"/>
              <a:ext cx="155175" cy="34350"/>
            </a:xfrm>
            <a:custGeom>
              <a:avLst/>
              <a:gdLst/>
              <a:ahLst/>
              <a:cxnLst/>
              <a:rect l="l" t="t" r="r" b="b"/>
              <a:pathLst>
                <a:path w="6207" h="1374" extrusionOk="0">
                  <a:moveTo>
                    <a:pt x="65" y="1"/>
                  </a:moveTo>
                  <a:cubicBezTo>
                    <a:pt x="28" y="1"/>
                    <a:pt x="1" y="38"/>
                    <a:pt x="1" y="75"/>
                  </a:cubicBezTo>
                  <a:lnTo>
                    <a:pt x="1" y="1299"/>
                  </a:lnTo>
                  <a:cubicBezTo>
                    <a:pt x="1" y="1336"/>
                    <a:pt x="28" y="1374"/>
                    <a:pt x="65" y="1374"/>
                  </a:cubicBezTo>
                  <a:lnTo>
                    <a:pt x="6142" y="1374"/>
                  </a:lnTo>
                  <a:cubicBezTo>
                    <a:pt x="6179" y="1374"/>
                    <a:pt x="6207" y="1336"/>
                    <a:pt x="6207" y="1299"/>
                  </a:cubicBezTo>
                  <a:lnTo>
                    <a:pt x="6207" y="75"/>
                  </a:lnTo>
                  <a:cubicBezTo>
                    <a:pt x="6207" y="38"/>
                    <a:pt x="6179" y="1"/>
                    <a:pt x="61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5" name="Google Shape;2265;p43"/>
            <p:cNvSpPr/>
            <p:nvPr/>
          </p:nvSpPr>
          <p:spPr>
            <a:xfrm>
              <a:off x="1537775" y="2571175"/>
              <a:ext cx="158425" cy="37150"/>
            </a:xfrm>
            <a:custGeom>
              <a:avLst/>
              <a:gdLst/>
              <a:ahLst/>
              <a:cxnLst/>
              <a:rect l="l" t="t" r="r" b="b"/>
              <a:pathLst>
                <a:path w="6337" h="1486" extrusionOk="0">
                  <a:moveTo>
                    <a:pt x="6207" y="122"/>
                  </a:moveTo>
                  <a:cubicBezTo>
                    <a:pt x="6207" y="122"/>
                    <a:pt x="6216" y="122"/>
                    <a:pt x="6216" y="131"/>
                  </a:cubicBezTo>
                  <a:lnTo>
                    <a:pt x="6216" y="1355"/>
                  </a:lnTo>
                  <a:cubicBezTo>
                    <a:pt x="6216" y="1365"/>
                    <a:pt x="6207" y="1374"/>
                    <a:pt x="6207" y="1374"/>
                  </a:cubicBezTo>
                  <a:lnTo>
                    <a:pt x="130" y="1374"/>
                  </a:lnTo>
                  <a:cubicBezTo>
                    <a:pt x="121" y="1374"/>
                    <a:pt x="121" y="1365"/>
                    <a:pt x="121" y="1355"/>
                  </a:cubicBezTo>
                  <a:lnTo>
                    <a:pt x="121" y="131"/>
                  </a:lnTo>
                  <a:cubicBezTo>
                    <a:pt x="121" y="122"/>
                    <a:pt x="121" y="122"/>
                    <a:pt x="130" y="122"/>
                  </a:cubicBezTo>
                  <a:close/>
                  <a:moveTo>
                    <a:pt x="130" y="1"/>
                  </a:moveTo>
                  <a:cubicBezTo>
                    <a:pt x="66" y="1"/>
                    <a:pt x="1" y="57"/>
                    <a:pt x="1" y="131"/>
                  </a:cubicBezTo>
                  <a:lnTo>
                    <a:pt x="1" y="1355"/>
                  </a:lnTo>
                  <a:cubicBezTo>
                    <a:pt x="1" y="1430"/>
                    <a:pt x="66" y="1485"/>
                    <a:pt x="130" y="1485"/>
                  </a:cubicBezTo>
                  <a:lnTo>
                    <a:pt x="6207" y="1485"/>
                  </a:lnTo>
                  <a:cubicBezTo>
                    <a:pt x="6272" y="1485"/>
                    <a:pt x="6337" y="1430"/>
                    <a:pt x="6337" y="1355"/>
                  </a:cubicBezTo>
                  <a:lnTo>
                    <a:pt x="6337" y="131"/>
                  </a:lnTo>
                  <a:cubicBezTo>
                    <a:pt x="6337" y="57"/>
                    <a:pt x="6272" y="1"/>
                    <a:pt x="6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6" name="Google Shape;2266;p43"/>
            <p:cNvSpPr/>
            <p:nvPr/>
          </p:nvSpPr>
          <p:spPr>
            <a:xfrm>
              <a:off x="1552850" y="2582550"/>
              <a:ext cx="54300" cy="2800"/>
            </a:xfrm>
            <a:custGeom>
              <a:avLst/>
              <a:gdLst/>
              <a:ahLst/>
              <a:cxnLst/>
              <a:rect l="l" t="t" r="r" b="b"/>
              <a:pathLst>
                <a:path w="2172" h="112" extrusionOk="0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2106" y="112"/>
                  </a:lnTo>
                  <a:cubicBezTo>
                    <a:pt x="2143" y="112"/>
                    <a:pt x="2171" y="93"/>
                    <a:pt x="2171" y="56"/>
                  </a:cubicBezTo>
                  <a:cubicBezTo>
                    <a:pt x="2171" y="28"/>
                    <a:pt x="2143" y="1"/>
                    <a:pt x="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7" name="Google Shape;2267;p43"/>
            <p:cNvSpPr/>
            <p:nvPr/>
          </p:nvSpPr>
          <p:spPr>
            <a:xfrm>
              <a:off x="1614300" y="2582550"/>
              <a:ext cx="33675" cy="2800"/>
            </a:xfrm>
            <a:custGeom>
              <a:avLst/>
              <a:gdLst/>
              <a:ahLst/>
              <a:cxnLst/>
              <a:rect l="l" t="t" r="r" b="b"/>
              <a:pathLst>
                <a:path w="1347" h="112" extrusionOk="0">
                  <a:moveTo>
                    <a:pt x="57" y="1"/>
                  </a:moveTo>
                  <a:cubicBezTo>
                    <a:pt x="29" y="1"/>
                    <a:pt x="1" y="28"/>
                    <a:pt x="1" y="56"/>
                  </a:cubicBezTo>
                  <a:cubicBezTo>
                    <a:pt x="1" y="93"/>
                    <a:pt x="29" y="112"/>
                    <a:pt x="57" y="112"/>
                  </a:cubicBezTo>
                  <a:lnTo>
                    <a:pt x="1290" y="112"/>
                  </a:lnTo>
                  <a:cubicBezTo>
                    <a:pt x="1318" y="112"/>
                    <a:pt x="1346" y="93"/>
                    <a:pt x="1346" y="56"/>
                  </a:cubicBezTo>
                  <a:cubicBezTo>
                    <a:pt x="1346" y="28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8" name="Google Shape;2268;p43"/>
            <p:cNvSpPr/>
            <p:nvPr/>
          </p:nvSpPr>
          <p:spPr>
            <a:xfrm>
              <a:off x="1557025" y="2593675"/>
              <a:ext cx="33650" cy="2825"/>
            </a:xfrm>
            <a:custGeom>
              <a:avLst/>
              <a:gdLst/>
              <a:ahLst/>
              <a:cxnLst/>
              <a:rect l="l" t="t" r="r" b="b"/>
              <a:pathLst>
                <a:path w="1346" h="113" extrusionOk="0">
                  <a:moveTo>
                    <a:pt x="56" y="1"/>
                  </a:moveTo>
                  <a:cubicBezTo>
                    <a:pt x="28" y="1"/>
                    <a:pt x="1" y="29"/>
                    <a:pt x="1" y="56"/>
                  </a:cubicBezTo>
                  <a:cubicBezTo>
                    <a:pt x="1" y="94"/>
                    <a:pt x="28" y="112"/>
                    <a:pt x="56" y="112"/>
                  </a:cubicBezTo>
                  <a:lnTo>
                    <a:pt x="1290" y="112"/>
                  </a:lnTo>
                  <a:cubicBezTo>
                    <a:pt x="1318" y="112"/>
                    <a:pt x="1346" y="94"/>
                    <a:pt x="1346" y="56"/>
                  </a:cubicBezTo>
                  <a:cubicBezTo>
                    <a:pt x="1346" y="29"/>
                    <a:pt x="1318" y="1"/>
                    <a:pt x="12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9" name="Google Shape;2269;p43"/>
            <p:cNvSpPr/>
            <p:nvPr/>
          </p:nvSpPr>
          <p:spPr>
            <a:xfrm>
              <a:off x="1657450" y="2582550"/>
              <a:ext cx="20900" cy="2800"/>
            </a:xfrm>
            <a:custGeom>
              <a:avLst/>
              <a:gdLst/>
              <a:ahLst/>
              <a:cxnLst/>
              <a:rect l="l" t="t" r="r" b="b"/>
              <a:pathLst>
                <a:path w="836" h="112" extrusionOk="0">
                  <a:moveTo>
                    <a:pt x="56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780" y="112"/>
                  </a:lnTo>
                  <a:cubicBezTo>
                    <a:pt x="807" y="112"/>
                    <a:pt x="835" y="93"/>
                    <a:pt x="835" y="56"/>
                  </a:cubicBezTo>
                  <a:cubicBezTo>
                    <a:pt x="835" y="28"/>
                    <a:pt x="817" y="1"/>
                    <a:pt x="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0" name="Google Shape;2270;p43"/>
            <p:cNvSpPr/>
            <p:nvPr/>
          </p:nvSpPr>
          <p:spPr>
            <a:xfrm>
              <a:off x="1612925" y="2594600"/>
              <a:ext cx="20900" cy="2825"/>
            </a:xfrm>
            <a:custGeom>
              <a:avLst/>
              <a:gdLst/>
              <a:ahLst/>
              <a:cxnLst/>
              <a:rect l="l" t="t" r="r" b="b"/>
              <a:pathLst>
                <a:path w="836" h="113" extrusionOk="0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779" y="112"/>
                  </a:lnTo>
                  <a:cubicBezTo>
                    <a:pt x="807" y="112"/>
                    <a:pt x="835" y="94"/>
                    <a:pt x="835" y="57"/>
                  </a:cubicBezTo>
                  <a:cubicBezTo>
                    <a:pt x="835" y="29"/>
                    <a:pt x="807" y="1"/>
                    <a:pt x="7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1" name="Google Shape;2271;p43"/>
            <p:cNvSpPr/>
            <p:nvPr/>
          </p:nvSpPr>
          <p:spPr>
            <a:xfrm>
              <a:off x="1471450" y="2538725"/>
              <a:ext cx="235200" cy="8125"/>
            </a:xfrm>
            <a:custGeom>
              <a:avLst/>
              <a:gdLst/>
              <a:ahLst/>
              <a:cxnLst/>
              <a:rect l="l" t="t" r="r" b="b"/>
              <a:pathLst>
                <a:path w="9408" h="325" extrusionOk="0">
                  <a:moveTo>
                    <a:pt x="0" y="0"/>
                  </a:moveTo>
                  <a:lnTo>
                    <a:pt x="0" y="325"/>
                  </a:lnTo>
                  <a:lnTo>
                    <a:pt x="9407" y="325"/>
                  </a:lnTo>
                  <a:lnTo>
                    <a:pt x="94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2" name="Google Shape;2272;p43"/>
            <p:cNvSpPr/>
            <p:nvPr/>
          </p:nvSpPr>
          <p:spPr>
            <a:xfrm>
              <a:off x="1470050" y="2537325"/>
              <a:ext cx="237975" cy="10925"/>
            </a:xfrm>
            <a:custGeom>
              <a:avLst/>
              <a:gdLst/>
              <a:ahLst/>
              <a:cxnLst/>
              <a:rect l="l" t="t" r="r" b="b"/>
              <a:pathLst>
                <a:path w="9519" h="437" extrusionOk="0">
                  <a:moveTo>
                    <a:pt x="9398" y="121"/>
                  </a:moveTo>
                  <a:lnTo>
                    <a:pt x="9398" y="325"/>
                  </a:lnTo>
                  <a:lnTo>
                    <a:pt x="112" y="325"/>
                  </a:lnTo>
                  <a:lnTo>
                    <a:pt x="112" y="121"/>
                  </a:lnTo>
                  <a:close/>
                  <a:moveTo>
                    <a:pt x="56" y="1"/>
                  </a:moveTo>
                  <a:cubicBezTo>
                    <a:pt x="29" y="1"/>
                    <a:pt x="1" y="28"/>
                    <a:pt x="1" y="66"/>
                  </a:cubicBezTo>
                  <a:lnTo>
                    <a:pt x="1" y="381"/>
                  </a:lnTo>
                  <a:cubicBezTo>
                    <a:pt x="1" y="409"/>
                    <a:pt x="29" y="437"/>
                    <a:pt x="56" y="437"/>
                  </a:cubicBezTo>
                  <a:lnTo>
                    <a:pt x="9463" y="437"/>
                  </a:lnTo>
                  <a:cubicBezTo>
                    <a:pt x="9491" y="437"/>
                    <a:pt x="9519" y="409"/>
                    <a:pt x="9519" y="381"/>
                  </a:cubicBezTo>
                  <a:lnTo>
                    <a:pt x="9519" y="66"/>
                  </a:lnTo>
                  <a:cubicBezTo>
                    <a:pt x="9519" y="28"/>
                    <a:pt x="9491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3" name="Google Shape;2273;p43"/>
            <p:cNvSpPr/>
            <p:nvPr/>
          </p:nvSpPr>
          <p:spPr>
            <a:xfrm>
              <a:off x="799825" y="2522025"/>
              <a:ext cx="52425" cy="44325"/>
            </a:xfrm>
            <a:custGeom>
              <a:avLst/>
              <a:gdLst/>
              <a:ahLst/>
              <a:cxnLst/>
              <a:rect l="l" t="t" r="r" b="b"/>
              <a:pathLst>
                <a:path w="2097" h="1773" extrusionOk="0">
                  <a:moveTo>
                    <a:pt x="0" y="0"/>
                  </a:moveTo>
                  <a:lnTo>
                    <a:pt x="0" y="1772"/>
                  </a:lnTo>
                  <a:lnTo>
                    <a:pt x="2097" y="1772"/>
                  </a:lnTo>
                  <a:lnTo>
                    <a:pt x="2097" y="19"/>
                  </a:lnTo>
                  <a:lnTo>
                    <a:pt x="1976" y="19"/>
                  </a:lnTo>
                  <a:lnTo>
                    <a:pt x="1976" y="1661"/>
                  </a:lnTo>
                  <a:lnTo>
                    <a:pt x="121" y="166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4" name="Google Shape;2274;p43"/>
            <p:cNvSpPr/>
            <p:nvPr/>
          </p:nvSpPr>
          <p:spPr>
            <a:xfrm>
              <a:off x="829050" y="2521100"/>
              <a:ext cx="60550" cy="2800"/>
            </a:xfrm>
            <a:custGeom>
              <a:avLst/>
              <a:gdLst/>
              <a:ahLst/>
              <a:cxnLst/>
              <a:rect l="l" t="t" r="r" b="b"/>
              <a:pathLst>
                <a:path w="2422" h="112" extrusionOk="0">
                  <a:moveTo>
                    <a:pt x="0" y="0"/>
                  </a:moveTo>
                  <a:lnTo>
                    <a:pt x="0" y="112"/>
                  </a:lnTo>
                  <a:lnTo>
                    <a:pt x="2421" y="112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5" name="Google Shape;2275;p43"/>
            <p:cNvSpPr/>
            <p:nvPr/>
          </p:nvSpPr>
          <p:spPr>
            <a:xfrm>
              <a:off x="829050" y="2492325"/>
              <a:ext cx="60550" cy="3050"/>
            </a:xfrm>
            <a:custGeom>
              <a:avLst/>
              <a:gdLst/>
              <a:ahLst/>
              <a:cxnLst/>
              <a:rect l="l" t="t" r="r" b="b"/>
              <a:pathLst>
                <a:path w="2422" h="122" extrusionOk="0">
                  <a:moveTo>
                    <a:pt x="0" y="1"/>
                  </a:moveTo>
                  <a:lnTo>
                    <a:pt x="0" y="122"/>
                  </a:lnTo>
                  <a:lnTo>
                    <a:pt x="2421" y="122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6" name="Google Shape;2276;p43"/>
            <p:cNvSpPr/>
            <p:nvPr/>
          </p:nvSpPr>
          <p:spPr>
            <a:xfrm>
              <a:off x="794475" y="2510200"/>
              <a:ext cx="13950" cy="13700"/>
            </a:xfrm>
            <a:custGeom>
              <a:avLst/>
              <a:gdLst/>
              <a:ahLst/>
              <a:cxnLst/>
              <a:rect l="l" t="t" r="r" b="b"/>
              <a:pathLst>
                <a:path w="558" h="548" extrusionOk="0">
                  <a:moveTo>
                    <a:pt x="279" y="121"/>
                  </a:moveTo>
                  <a:cubicBezTo>
                    <a:pt x="363" y="121"/>
                    <a:pt x="437" y="186"/>
                    <a:pt x="437" y="279"/>
                  </a:cubicBezTo>
                  <a:cubicBezTo>
                    <a:pt x="437" y="362"/>
                    <a:pt x="363" y="436"/>
                    <a:pt x="279" y="436"/>
                  </a:cubicBezTo>
                  <a:cubicBezTo>
                    <a:pt x="186" y="436"/>
                    <a:pt x="121" y="362"/>
                    <a:pt x="121" y="279"/>
                  </a:cubicBezTo>
                  <a:cubicBezTo>
                    <a:pt x="121" y="186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27"/>
                    <a:pt x="131" y="548"/>
                    <a:pt x="279" y="548"/>
                  </a:cubicBezTo>
                  <a:cubicBezTo>
                    <a:pt x="428" y="548"/>
                    <a:pt x="557" y="427"/>
                    <a:pt x="557" y="279"/>
                  </a:cubicBezTo>
                  <a:cubicBezTo>
                    <a:pt x="557" y="121"/>
                    <a:pt x="428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7" name="Google Shape;2277;p43"/>
            <p:cNvSpPr/>
            <p:nvPr/>
          </p:nvSpPr>
          <p:spPr>
            <a:xfrm>
              <a:off x="816975" y="2515750"/>
              <a:ext cx="13700" cy="13725"/>
            </a:xfrm>
            <a:custGeom>
              <a:avLst/>
              <a:gdLst/>
              <a:ahLst/>
              <a:cxnLst/>
              <a:rect l="l" t="t" r="r" b="b"/>
              <a:pathLst>
                <a:path w="548" h="549" extrusionOk="0">
                  <a:moveTo>
                    <a:pt x="279" y="112"/>
                  </a:moveTo>
                  <a:cubicBezTo>
                    <a:pt x="362" y="112"/>
                    <a:pt x="437" y="186"/>
                    <a:pt x="437" y="270"/>
                  </a:cubicBezTo>
                  <a:cubicBezTo>
                    <a:pt x="437" y="363"/>
                    <a:pt x="362" y="437"/>
                    <a:pt x="279" y="437"/>
                  </a:cubicBezTo>
                  <a:cubicBezTo>
                    <a:pt x="186" y="437"/>
                    <a:pt x="121" y="363"/>
                    <a:pt x="121" y="270"/>
                  </a:cubicBezTo>
                  <a:cubicBezTo>
                    <a:pt x="121" y="186"/>
                    <a:pt x="186" y="112"/>
                    <a:pt x="279" y="112"/>
                  </a:cubicBezTo>
                  <a:close/>
                  <a:moveTo>
                    <a:pt x="279" y="1"/>
                  </a:moveTo>
                  <a:cubicBezTo>
                    <a:pt x="121" y="1"/>
                    <a:pt x="1" y="121"/>
                    <a:pt x="1" y="270"/>
                  </a:cubicBezTo>
                  <a:cubicBezTo>
                    <a:pt x="1" y="428"/>
                    <a:pt x="121" y="548"/>
                    <a:pt x="279" y="548"/>
                  </a:cubicBezTo>
                  <a:cubicBezTo>
                    <a:pt x="427" y="548"/>
                    <a:pt x="548" y="428"/>
                    <a:pt x="548" y="270"/>
                  </a:cubicBezTo>
                  <a:cubicBezTo>
                    <a:pt x="548" y="121"/>
                    <a:pt x="427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8" name="Google Shape;2278;p43"/>
            <p:cNvSpPr/>
            <p:nvPr/>
          </p:nvSpPr>
          <p:spPr>
            <a:xfrm>
              <a:off x="816975" y="2486775"/>
              <a:ext cx="13700" cy="13925"/>
            </a:xfrm>
            <a:custGeom>
              <a:avLst/>
              <a:gdLst/>
              <a:ahLst/>
              <a:cxnLst/>
              <a:rect l="l" t="t" r="r" b="b"/>
              <a:pathLst>
                <a:path w="548" h="557" extrusionOk="0">
                  <a:moveTo>
                    <a:pt x="279" y="121"/>
                  </a:moveTo>
                  <a:cubicBezTo>
                    <a:pt x="362" y="121"/>
                    <a:pt x="437" y="195"/>
                    <a:pt x="437" y="279"/>
                  </a:cubicBezTo>
                  <a:cubicBezTo>
                    <a:pt x="437" y="371"/>
                    <a:pt x="362" y="436"/>
                    <a:pt x="279" y="436"/>
                  </a:cubicBezTo>
                  <a:cubicBezTo>
                    <a:pt x="186" y="436"/>
                    <a:pt x="121" y="371"/>
                    <a:pt x="121" y="279"/>
                  </a:cubicBezTo>
                  <a:cubicBezTo>
                    <a:pt x="121" y="195"/>
                    <a:pt x="186" y="121"/>
                    <a:pt x="279" y="121"/>
                  </a:cubicBezTo>
                  <a:close/>
                  <a:moveTo>
                    <a:pt x="279" y="0"/>
                  </a:moveTo>
                  <a:cubicBezTo>
                    <a:pt x="121" y="0"/>
                    <a:pt x="1" y="130"/>
                    <a:pt x="1" y="279"/>
                  </a:cubicBezTo>
                  <a:cubicBezTo>
                    <a:pt x="1" y="427"/>
                    <a:pt x="121" y="557"/>
                    <a:pt x="279" y="557"/>
                  </a:cubicBezTo>
                  <a:cubicBezTo>
                    <a:pt x="427" y="557"/>
                    <a:pt x="548" y="427"/>
                    <a:pt x="548" y="279"/>
                  </a:cubicBezTo>
                  <a:cubicBezTo>
                    <a:pt x="548" y="130"/>
                    <a:pt x="427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9" name="Google Shape;2279;p43"/>
            <p:cNvSpPr/>
            <p:nvPr/>
          </p:nvSpPr>
          <p:spPr>
            <a:xfrm>
              <a:off x="884925" y="2342975"/>
              <a:ext cx="446475" cy="258150"/>
            </a:xfrm>
            <a:custGeom>
              <a:avLst/>
              <a:gdLst/>
              <a:ahLst/>
              <a:cxnLst/>
              <a:rect l="l" t="t" r="r" b="b"/>
              <a:pathLst>
                <a:path w="17859" h="10326" extrusionOk="0">
                  <a:moveTo>
                    <a:pt x="8517" y="1"/>
                  </a:moveTo>
                  <a:cubicBezTo>
                    <a:pt x="5826" y="1"/>
                    <a:pt x="3637" y="2144"/>
                    <a:pt x="3563" y="4815"/>
                  </a:cubicBezTo>
                  <a:lnTo>
                    <a:pt x="2737" y="4815"/>
                  </a:lnTo>
                  <a:cubicBezTo>
                    <a:pt x="1225" y="4815"/>
                    <a:pt x="1" y="6040"/>
                    <a:pt x="1" y="7552"/>
                  </a:cubicBezTo>
                  <a:lnTo>
                    <a:pt x="1" y="7589"/>
                  </a:lnTo>
                  <a:cubicBezTo>
                    <a:pt x="1" y="9101"/>
                    <a:pt x="1225" y="10326"/>
                    <a:pt x="2737" y="10326"/>
                  </a:cubicBezTo>
                  <a:lnTo>
                    <a:pt x="14445" y="10326"/>
                  </a:lnTo>
                  <a:cubicBezTo>
                    <a:pt x="16513" y="10326"/>
                    <a:pt x="17858" y="8368"/>
                    <a:pt x="17728" y="6587"/>
                  </a:cubicBezTo>
                  <a:cubicBezTo>
                    <a:pt x="17728" y="6550"/>
                    <a:pt x="17728" y="6513"/>
                    <a:pt x="17728" y="6476"/>
                  </a:cubicBezTo>
                  <a:cubicBezTo>
                    <a:pt x="17691" y="4537"/>
                    <a:pt x="16003" y="2941"/>
                    <a:pt x="14073" y="2941"/>
                  </a:cubicBezTo>
                  <a:cubicBezTo>
                    <a:pt x="13739" y="2941"/>
                    <a:pt x="13415" y="2988"/>
                    <a:pt x="13109" y="3071"/>
                  </a:cubicBezTo>
                  <a:cubicBezTo>
                    <a:pt x="12367" y="1272"/>
                    <a:pt x="10595" y="1"/>
                    <a:pt x="8517" y="1"/>
                  </a:cubicBezTo>
                  <a:close/>
                </a:path>
              </a:pathLst>
            </a:custGeom>
            <a:solidFill>
              <a:srgbClr val="CAC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0" name="Google Shape;2280;p43"/>
            <p:cNvSpPr/>
            <p:nvPr/>
          </p:nvSpPr>
          <p:spPr>
            <a:xfrm>
              <a:off x="884925" y="2342975"/>
              <a:ext cx="446475" cy="258150"/>
            </a:xfrm>
            <a:custGeom>
              <a:avLst/>
              <a:gdLst/>
              <a:ahLst/>
              <a:cxnLst/>
              <a:rect l="l" t="t" r="r" b="b"/>
              <a:pathLst>
                <a:path w="17859" h="10326" extrusionOk="0">
                  <a:moveTo>
                    <a:pt x="17728" y="6587"/>
                  </a:moveTo>
                  <a:cubicBezTo>
                    <a:pt x="17728" y="6550"/>
                    <a:pt x="17728" y="6513"/>
                    <a:pt x="17728" y="6476"/>
                  </a:cubicBezTo>
                  <a:cubicBezTo>
                    <a:pt x="17691" y="4537"/>
                    <a:pt x="16003" y="2941"/>
                    <a:pt x="14073" y="2941"/>
                  </a:cubicBezTo>
                  <a:cubicBezTo>
                    <a:pt x="13739" y="2941"/>
                    <a:pt x="13415" y="2988"/>
                    <a:pt x="13109" y="3071"/>
                  </a:cubicBezTo>
                  <a:cubicBezTo>
                    <a:pt x="12367" y="1272"/>
                    <a:pt x="10595" y="1"/>
                    <a:pt x="8517" y="1"/>
                  </a:cubicBezTo>
                  <a:cubicBezTo>
                    <a:pt x="5826" y="1"/>
                    <a:pt x="3637" y="2144"/>
                    <a:pt x="3563" y="4815"/>
                  </a:cubicBezTo>
                  <a:lnTo>
                    <a:pt x="2737" y="4815"/>
                  </a:lnTo>
                  <a:cubicBezTo>
                    <a:pt x="1225" y="4815"/>
                    <a:pt x="1" y="6040"/>
                    <a:pt x="1" y="7552"/>
                  </a:cubicBezTo>
                  <a:lnTo>
                    <a:pt x="1" y="7589"/>
                  </a:lnTo>
                  <a:cubicBezTo>
                    <a:pt x="1" y="9101"/>
                    <a:pt x="1225" y="10326"/>
                    <a:pt x="2737" y="10326"/>
                  </a:cubicBezTo>
                  <a:lnTo>
                    <a:pt x="14445" y="10326"/>
                  </a:lnTo>
                  <a:cubicBezTo>
                    <a:pt x="16513" y="10326"/>
                    <a:pt x="17858" y="8368"/>
                    <a:pt x="17728" y="65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1" name="Google Shape;2281;p43"/>
            <p:cNvSpPr/>
            <p:nvPr/>
          </p:nvSpPr>
          <p:spPr>
            <a:xfrm>
              <a:off x="885400" y="2326050"/>
              <a:ext cx="446700" cy="258375"/>
            </a:xfrm>
            <a:custGeom>
              <a:avLst/>
              <a:gdLst/>
              <a:ahLst/>
              <a:cxnLst/>
              <a:rect l="l" t="t" r="r" b="b"/>
              <a:pathLst>
                <a:path w="17868" h="10335" extrusionOk="0">
                  <a:moveTo>
                    <a:pt x="8526" y="1"/>
                  </a:moveTo>
                  <a:cubicBezTo>
                    <a:pt x="5835" y="1"/>
                    <a:pt x="3646" y="2153"/>
                    <a:pt x="3572" y="4824"/>
                  </a:cubicBezTo>
                  <a:lnTo>
                    <a:pt x="2746" y="4824"/>
                  </a:lnTo>
                  <a:cubicBezTo>
                    <a:pt x="1234" y="4824"/>
                    <a:pt x="0" y="6049"/>
                    <a:pt x="0" y="7561"/>
                  </a:cubicBezTo>
                  <a:lnTo>
                    <a:pt x="0" y="7598"/>
                  </a:lnTo>
                  <a:cubicBezTo>
                    <a:pt x="0" y="9110"/>
                    <a:pt x="1234" y="10335"/>
                    <a:pt x="2746" y="10335"/>
                  </a:cubicBezTo>
                  <a:lnTo>
                    <a:pt x="14453" y="10335"/>
                  </a:lnTo>
                  <a:cubicBezTo>
                    <a:pt x="16522" y="10335"/>
                    <a:pt x="17867" y="8368"/>
                    <a:pt x="17737" y="6596"/>
                  </a:cubicBezTo>
                  <a:cubicBezTo>
                    <a:pt x="17728" y="6559"/>
                    <a:pt x="17737" y="6522"/>
                    <a:pt x="17737" y="6485"/>
                  </a:cubicBezTo>
                  <a:cubicBezTo>
                    <a:pt x="17700" y="4537"/>
                    <a:pt x="16012" y="2941"/>
                    <a:pt x="14082" y="2941"/>
                  </a:cubicBezTo>
                  <a:cubicBezTo>
                    <a:pt x="13748" y="2941"/>
                    <a:pt x="13424" y="2988"/>
                    <a:pt x="13117" y="3071"/>
                  </a:cubicBezTo>
                  <a:cubicBezTo>
                    <a:pt x="12375" y="1271"/>
                    <a:pt x="10594" y="1"/>
                    <a:pt x="8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2" name="Google Shape;2282;p43"/>
            <p:cNvSpPr/>
            <p:nvPr/>
          </p:nvSpPr>
          <p:spPr>
            <a:xfrm>
              <a:off x="884000" y="2324650"/>
              <a:ext cx="448100" cy="261175"/>
            </a:xfrm>
            <a:custGeom>
              <a:avLst/>
              <a:gdLst/>
              <a:ahLst/>
              <a:cxnLst/>
              <a:rect l="l" t="t" r="r" b="b"/>
              <a:pathLst>
                <a:path w="17924" h="10447" extrusionOk="0">
                  <a:moveTo>
                    <a:pt x="8582" y="122"/>
                  </a:moveTo>
                  <a:cubicBezTo>
                    <a:pt x="10576" y="122"/>
                    <a:pt x="12357" y="1309"/>
                    <a:pt x="13118" y="3155"/>
                  </a:cubicBezTo>
                  <a:cubicBezTo>
                    <a:pt x="13125" y="3178"/>
                    <a:pt x="13146" y="3194"/>
                    <a:pt x="13168" y="3194"/>
                  </a:cubicBezTo>
                  <a:cubicBezTo>
                    <a:pt x="13173" y="3194"/>
                    <a:pt x="13178" y="3194"/>
                    <a:pt x="13183" y="3192"/>
                  </a:cubicBezTo>
                  <a:cubicBezTo>
                    <a:pt x="13498" y="3109"/>
                    <a:pt x="13814" y="3062"/>
                    <a:pt x="14138" y="3062"/>
                  </a:cubicBezTo>
                  <a:cubicBezTo>
                    <a:pt x="16049" y="3062"/>
                    <a:pt x="17701" y="4658"/>
                    <a:pt x="17728" y="6541"/>
                  </a:cubicBezTo>
                  <a:cubicBezTo>
                    <a:pt x="17728" y="6560"/>
                    <a:pt x="17728" y="6569"/>
                    <a:pt x="17728" y="6587"/>
                  </a:cubicBezTo>
                  <a:cubicBezTo>
                    <a:pt x="17728" y="6606"/>
                    <a:pt x="17728" y="6634"/>
                    <a:pt x="17728" y="6652"/>
                  </a:cubicBezTo>
                  <a:cubicBezTo>
                    <a:pt x="17803" y="7608"/>
                    <a:pt x="17450" y="8600"/>
                    <a:pt x="16782" y="9324"/>
                  </a:cubicBezTo>
                  <a:cubicBezTo>
                    <a:pt x="16179" y="9973"/>
                    <a:pt x="15372" y="10335"/>
                    <a:pt x="14509" y="10335"/>
                  </a:cubicBezTo>
                  <a:lnTo>
                    <a:pt x="2802" y="10335"/>
                  </a:lnTo>
                  <a:cubicBezTo>
                    <a:pt x="1318" y="10335"/>
                    <a:pt x="121" y="9129"/>
                    <a:pt x="121" y="7654"/>
                  </a:cubicBezTo>
                  <a:lnTo>
                    <a:pt x="121" y="7617"/>
                  </a:lnTo>
                  <a:cubicBezTo>
                    <a:pt x="121" y="6142"/>
                    <a:pt x="1318" y="4936"/>
                    <a:pt x="2802" y="4936"/>
                  </a:cubicBezTo>
                  <a:lnTo>
                    <a:pt x="3628" y="4936"/>
                  </a:lnTo>
                  <a:cubicBezTo>
                    <a:pt x="3656" y="4936"/>
                    <a:pt x="3683" y="4918"/>
                    <a:pt x="3683" y="4880"/>
                  </a:cubicBezTo>
                  <a:cubicBezTo>
                    <a:pt x="3758" y="2209"/>
                    <a:pt x="5910" y="122"/>
                    <a:pt x="8582" y="122"/>
                  </a:cubicBezTo>
                  <a:close/>
                  <a:moveTo>
                    <a:pt x="8582" y="1"/>
                  </a:moveTo>
                  <a:cubicBezTo>
                    <a:pt x="5863" y="1"/>
                    <a:pt x="3674" y="2116"/>
                    <a:pt x="3572" y="4815"/>
                  </a:cubicBezTo>
                  <a:lnTo>
                    <a:pt x="2802" y="4815"/>
                  </a:lnTo>
                  <a:cubicBezTo>
                    <a:pt x="1262" y="4815"/>
                    <a:pt x="1" y="6077"/>
                    <a:pt x="1" y="7617"/>
                  </a:cubicBezTo>
                  <a:lnTo>
                    <a:pt x="1" y="7654"/>
                  </a:lnTo>
                  <a:cubicBezTo>
                    <a:pt x="1" y="9194"/>
                    <a:pt x="1262" y="10446"/>
                    <a:pt x="2802" y="10446"/>
                  </a:cubicBezTo>
                  <a:lnTo>
                    <a:pt x="14509" y="10446"/>
                  </a:lnTo>
                  <a:cubicBezTo>
                    <a:pt x="15400" y="10446"/>
                    <a:pt x="16244" y="10075"/>
                    <a:pt x="16866" y="9407"/>
                  </a:cubicBezTo>
                  <a:cubicBezTo>
                    <a:pt x="17552" y="8656"/>
                    <a:pt x="17923" y="7626"/>
                    <a:pt x="17849" y="6643"/>
                  </a:cubicBezTo>
                  <a:cubicBezTo>
                    <a:pt x="17849" y="6624"/>
                    <a:pt x="17849" y="6606"/>
                    <a:pt x="17849" y="6587"/>
                  </a:cubicBezTo>
                  <a:lnTo>
                    <a:pt x="17849" y="6541"/>
                  </a:lnTo>
                  <a:cubicBezTo>
                    <a:pt x="17812" y="4593"/>
                    <a:pt x="16114" y="2942"/>
                    <a:pt x="14138" y="2942"/>
                  </a:cubicBezTo>
                  <a:cubicBezTo>
                    <a:pt x="13823" y="2942"/>
                    <a:pt x="13507" y="2979"/>
                    <a:pt x="13201" y="3062"/>
                  </a:cubicBezTo>
                  <a:cubicBezTo>
                    <a:pt x="12413" y="1198"/>
                    <a:pt x="10604" y="1"/>
                    <a:pt x="85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3" name="Google Shape;2283;p43"/>
            <p:cNvSpPr/>
            <p:nvPr/>
          </p:nvSpPr>
          <p:spPr>
            <a:xfrm>
              <a:off x="1065600" y="2496750"/>
              <a:ext cx="3025" cy="86050"/>
            </a:xfrm>
            <a:custGeom>
              <a:avLst/>
              <a:gdLst/>
              <a:ahLst/>
              <a:cxnLst/>
              <a:rect l="l" t="t" r="r" b="b"/>
              <a:pathLst>
                <a:path w="121" h="3442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3386"/>
                  </a:lnTo>
                  <a:cubicBezTo>
                    <a:pt x="0" y="3423"/>
                    <a:pt x="28" y="3442"/>
                    <a:pt x="56" y="3442"/>
                  </a:cubicBezTo>
                  <a:cubicBezTo>
                    <a:pt x="93" y="3442"/>
                    <a:pt x="121" y="3423"/>
                    <a:pt x="121" y="338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4" name="Google Shape;2284;p43"/>
            <p:cNvSpPr/>
            <p:nvPr/>
          </p:nvSpPr>
          <p:spPr>
            <a:xfrm>
              <a:off x="1030100" y="2503225"/>
              <a:ext cx="37850" cy="33200"/>
            </a:xfrm>
            <a:custGeom>
              <a:avLst/>
              <a:gdLst/>
              <a:ahLst/>
              <a:cxnLst/>
              <a:rect l="l" t="t" r="r" b="b"/>
              <a:pathLst>
                <a:path w="1514" h="1328" extrusionOk="0">
                  <a:moveTo>
                    <a:pt x="57" y="1"/>
                  </a:moveTo>
                  <a:cubicBezTo>
                    <a:pt x="19" y="1"/>
                    <a:pt x="1" y="19"/>
                    <a:pt x="1" y="57"/>
                  </a:cubicBezTo>
                  <a:lnTo>
                    <a:pt x="1" y="1272"/>
                  </a:lnTo>
                  <a:cubicBezTo>
                    <a:pt x="1" y="1309"/>
                    <a:pt x="19" y="1327"/>
                    <a:pt x="57" y="1327"/>
                  </a:cubicBezTo>
                  <a:lnTo>
                    <a:pt x="1457" y="1327"/>
                  </a:lnTo>
                  <a:cubicBezTo>
                    <a:pt x="1494" y="1327"/>
                    <a:pt x="1513" y="1309"/>
                    <a:pt x="1513" y="1272"/>
                  </a:cubicBezTo>
                  <a:cubicBezTo>
                    <a:pt x="1513" y="1244"/>
                    <a:pt x="1494" y="1216"/>
                    <a:pt x="1457" y="1216"/>
                  </a:cubicBezTo>
                  <a:lnTo>
                    <a:pt x="112" y="1216"/>
                  </a:lnTo>
                  <a:lnTo>
                    <a:pt x="112" y="57"/>
                  </a:lnTo>
                  <a:cubicBezTo>
                    <a:pt x="112" y="19"/>
                    <a:pt x="84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5" name="Google Shape;2285;p43"/>
            <p:cNvSpPr/>
            <p:nvPr/>
          </p:nvSpPr>
          <p:spPr>
            <a:xfrm>
              <a:off x="1025700" y="2493950"/>
              <a:ext cx="11850" cy="11850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2"/>
                  </a:moveTo>
                  <a:cubicBezTo>
                    <a:pt x="298" y="112"/>
                    <a:pt x="353" y="168"/>
                    <a:pt x="353" y="233"/>
                  </a:cubicBezTo>
                  <a:cubicBezTo>
                    <a:pt x="353" y="298"/>
                    <a:pt x="298" y="353"/>
                    <a:pt x="233" y="353"/>
                  </a:cubicBezTo>
                  <a:cubicBezTo>
                    <a:pt x="168" y="353"/>
                    <a:pt x="121" y="298"/>
                    <a:pt x="121" y="233"/>
                  </a:cubicBezTo>
                  <a:cubicBezTo>
                    <a:pt x="121" y="168"/>
                    <a:pt x="168" y="112"/>
                    <a:pt x="233" y="112"/>
                  </a:cubicBezTo>
                  <a:close/>
                  <a:moveTo>
                    <a:pt x="233" y="1"/>
                  </a:moveTo>
                  <a:cubicBezTo>
                    <a:pt x="103" y="1"/>
                    <a:pt x="1" y="103"/>
                    <a:pt x="1" y="233"/>
                  </a:cubicBezTo>
                  <a:cubicBezTo>
                    <a:pt x="1" y="363"/>
                    <a:pt x="103" y="474"/>
                    <a:pt x="233" y="474"/>
                  </a:cubicBezTo>
                  <a:cubicBezTo>
                    <a:pt x="362" y="474"/>
                    <a:pt x="474" y="363"/>
                    <a:pt x="474" y="233"/>
                  </a:cubicBezTo>
                  <a:cubicBezTo>
                    <a:pt x="474" y="103"/>
                    <a:pt x="362" y="1"/>
                    <a:pt x="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6" name="Google Shape;2286;p43"/>
            <p:cNvSpPr/>
            <p:nvPr/>
          </p:nvSpPr>
          <p:spPr>
            <a:xfrm>
              <a:off x="1105250" y="2456625"/>
              <a:ext cx="2800" cy="126650"/>
            </a:xfrm>
            <a:custGeom>
              <a:avLst/>
              <a:gdLst/>
              <a:ahLst/>
              <a:cxnLst/>
              <a:rect l="l" t="t" r="r" b="b"/>
              <a:pathLst>
                <a:path w="112" h="5066" extrusionOk="0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lnTo>
                    <a:pt x="1" y="5000"/>
                  </a:lnTo>
                  <a:cubicBezTo>
                    <a:pt x="1" y="5038"/>
                    <a:pt x="19" y="5065"/>
                    <a:pt x="56" y="5065"/>
                  </a:cubicBezTo>
                  <a:cubicBezTo>
                    <a:pt x="84" y="5065"/>
                    <a:pt x="112" y="5038"/>
                    <a:pt x="112" y="5000"/>
                  </a:cubicBezTo>
                  <a:lnTo>
                    <a:pt x="112" y="56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7" name="Google Shape;2287;p43"/>
            <p:cNvSpPr/>
            <p:nvPr/>
          </p:nvSpPr>
          <p:spPr>
            <a:xfrm>
              <a:off x="1058175" y="2480975"/>
              <a:ext cx="17875" cy="1787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53" y="112"/>
                  </a:moveTo>
                  <a:cubicBezTo>
                    <a:pt x="483" y="112"/>
                    <a:pt x="594" y="223"/>
                    <a:pt x="594" y="353"/>
                  </a:cubicBezTo>
                  <a:cubicBezTo>
                    <a:pt x="594" y="483"/>
                    <a:pt x="483" y="594"/>
                    <a:pt x="353" y="594"/>
                  </a:cubicBezTo>
                  <a:cubicBezTo>
                    <a:pt x="223" y="594"/>
                    <a:pt x="112" y="483"/>
                    <a:pt x="112" y="353"/>
                  </a:cubicBezTo>
                  <a:cubicBezTo>
                    <a:pt x="112" y="223"/>
                    <a:pt x="223" y="112"/>
                    <a:pt x="353" y="112"/>
                  </a:cubicBezTo>
                  <a:close/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57"/>
                    <a:pt x="158" y="715"/>
                    <a:pt x="353" y="715"/>
                  </a:cubicBezTo>
                  <a:cubicBezTo>
                    <a:pt x="548" y="715"/>
                    <a:pt x="715" y="557"/>
                    <a:pt x="715" y="353"/>
                  </a:cubicBezTo>
                  <a:cubicBezTo>
                    <a:pt x="715" y="158"/>
                    <a:pt x="548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8" name="Google Shape;2288;p43"/>
            <p:cNvSpPr/>
            <p:nvPr/>
          </p:nvSpPr>
          <p:spPr>
            <a:xfrm>
              <a:off x="1146075" y="2496750"/>
              <a:ext cx="2800" cy="86050"/>
            </a:xfrm>
            <a:custGeom>
              <a:avLst/>
              <a:gdLst/>
              <a:ahLst/>
              <a:cxnLst/>
              <a:rect l="l" t="t" r="r" b="b"/>
              <a:pathLst>
                <a:path w="112" h="3442" extrusionOk="0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3386"/>
                  </a:lnTo>
                  <a:cubicBezTo>
                    <a:pt x="0" y="3423"/>
                    <a:pt x="19" y="3442"/>
                    <a:pt x="56" y="3442"/>
                  </a:cubicBezTo>
                  <a:cubicBezTo>
                    <a:pt x="84" y="3442"/>
                    <a:pt x="112" y="3423"/>
                    <a:pt x="112" y="3386"/>
                  </a:cubicBezTo>
                  <a:lnTo>
                    <a:pt x="112" y="56"/>
                  </a:lnTo>
                  <a:cubicBezTo>
                    <a:pt x="112" y="28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9" name="Google Shape;2289;p43"/>
            <p:cNvSpPr/>
            <p:nvPr/>
          </p:nvSpPr>
          <p:spPr>
            <a:xfrm>
              <a:off x="1146525" y="2503225"/>
              <a:ext cx="37825" cy="33200"/>
            </a:xfrm>
            <a:custGeom>
              <a:avLst/>
              <a:gdLst/>
              <a:ahLst/>
              <a:cxnLst/>
              <a:rect l="l" t="t" r="r" b="b"/>
              <a:pathLst>
                <a:path w="1513" h="1328" extrusionOk="0">
                  <a:moveTo>
                    <a:pt x="1457" y="1"/>
                  </a:moveTo>
                  <a:cubicBezTo>
                    <a:pt x="1429" y="1"/>
                    <a:pt x="1402" y="19"/>
                    <a:pt x="1402" y="57"/>
                  </a:cubicBezTo>
                  <a:lnTo>
                    <a:pt x="1402" y="1216"/>
                  </a:lnTo>
                  <a:lnTo>
                    <a:pt x="56" y="1216"/>
                  </a:lnTo>
                  <a:cubicBezTo>
                    <a:pt x="19" y="1216"/>
                    <a:pt x="1" y="1244"/>
                    <a:pt x="1" y="1272"/>
                  </a:cubicBezTo>
                  <a:cubicBezTo>
                    <a:pt x="1" y="1309"/>
                    <a:pt x="19" y="1327"/>
                    <a:pt x="56" y="1327"/>
                  </a:cubicBezTo>
                  <a:lnTo>
                    <a:pt x="1457" y="1327"/>
                  </a:lnTo>
                  <a:cubicBezTo>
                    <a:pt x="1494" y="1327"/>
                    <a:pt x="1513" y="1309"/>
                    <a:pt x="1513" y="1272"/>
                  </a:cubicBezTo>
                  <a:lnTo>
                    <a:pt x="1513" y="57"/>
                  </a:lnTo>
                  <a:cubicBezTo>
                    <a:pt x="1513" y="19"/>
                    <a:pt x="1494" y="1"/>
                    <a:pt x="1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0" name="Google Shape;2290;p43"/>
            <p:cNvSpPr/>
            <p:nvPr/>
          </p:nvSpPr>
          <p:spPr>
            <a:xfrm>
              <a:off x="1176925" y="2493950"/>
              <a:ext cx="11850" cy="11850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41" y="112"/>
                  </a:moveTo>
                  <a:cubicBezTo>
                    <a:pt x="306" y="112"/>
                    <a:pt x="362" y="168"/>
                    <a:pt x="362" y="233"/>
                  </a:cubicBezTo>
                  <a:cubicBezTo>
                    <a:pt x="362" y="298"/>
                    <a:pt x="306" y="353"/>
                    <a:pt x="241" y="353"/>
                  </a:cubicBezTo>
                  <a:cubicBezTo>
                    <a:pt x="176" y="353"/>
                    <a:pt x="121" y="298"/>
                    <a:pt x="121" y="233"/>
                  </a:cubicBezTo>
                  <a:cubicBezTo>
                    <a:pt x="121" y="168"/>
                    <a:pt x="176" y="112"/>
                    <a:pt x="241" y="112"/>
                  </a:cubicBezTo>
                  <a:close/>
                  <a:moveTo>
                    <a:pt x="241" y="1"/>
                  </a:moveTo>
                  <a:cubicBezTo>
                    <a:pt x="111" y="1"/>
                    <a:pt x="0" y="103"/>
                    <a:pt x="0" y="233"/>
                  </a:cubicBezTo>
                  <a:cubicBezTo>
                    <a:pt x="0" y="363"/>
                    <a:pt x="111" y="474"/>
                    <a:pt x="241" y="474"/>
                  </a:cubicBezTo>
                  <a:cubicBezTo>
                    <a:pt x="371" y="474"/>
                    <a:pt x="473" y="363"/>
                    <a:pt x="473" y="233"/>
                  </a:cubicBezTo>
                  <a:cubicBezTo>
                    <a:pt x="473" y="103"/>
                    <a:pt x="371" y="1"/>
                    <a:pt x="2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1" name="Google Shape;2291;p43"/>
            <p:cNvSpPr/>
            <p:nvPr/>
          </p:nvSpPr>
          <p:spPr>
            <a:xfrm>
              <a:off x="1138650" y="2480975"/>
              <a:ext cx="17650" cy="17875"/>
            </a:xfrm>
            <a:custGeom>
              <a:avLst/>
              <a:gdLst/>
              <a:ahLst/>
              <a:cxnLst/>
              <a:rect l="l" t="t" r="r" b="b"/>
              <a:pathLst>
                <a:path w="706" h="715" extrusionOk="0">
                  <a:moveTo>
                    <a:pt x="353" y="112"/>
                  </a:moveTo>
                  <a:cubicBezTo>
                    <a:pt x="483" y="112"/>
                    <a:pt x="594" y="223"/>
                    <a:pt x="594" y="353"/>
                  </a:cubicBezTo>
                  <a:cubicBezTo>
                    <a:pt x="594" y="483"/>
                    <a:pt x="483" y="594"/>
                    <a:pt x="353" y="594"/>
                  </a:cubicBezTo>
                  <a:cubicBezTo>
                    <a:pt x="223" y="594"/>
                    <a:pt x="112" y="483"/>
                    <a:pt x="112" y="353"/>
                  </a:cubicBezTo>
                  <a:cubicBezTo>
                    <a:pt x="112" y="223"/>
                    <a:pt x="223" y="112"/>
                    <a:pt x="353" y="112"/>
                  </a:cubicBezTo>
                  <a:close/>
                  <a:moveTo>
                    <a:pt x="353" y="0"/>
                  </a:moveTo>
                  <a:cubicBezTo>
                    <a:pt x="158" y="0"/>
                    <a:pt x="0" y="158"/>
                    <a:pt x="0" y="353"/>
                  </a:cubicBezTo>
                  <a:cubicBezTo>
                    <a:pt x="0" y="557"/>
                    <a:pt x="158" y="715"/>
                    <a:pt x="353" y="715"/>
                  </a:cubicBezTo>
                  <a:cubicBezTo>
                    <a:pt x="548" y="715"/>
                    <a:pt x="705" y="557"/>
                    <a:pt x="705" y="353"/>
                  </a:cubicBezTo>
                  <a:cubicBezTo>
                    <a:pt x="705" y="158"/>
                    <a:pt x="548" y="0"/>
                    <a:pt x="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2" name="Google Shape;2292;p43"/>
            <p:cNvSpPr/>
            <p:nvPr/>
          </p:nvSpPr>
          <p:spPr>
            <a:xfrm>
              <a:off x="1096450" y="2437825"/>
              <a:ext cx="20650" cy="20675"/>
            </a:xfrm>
            <a:custGeom>
              <a:avLst/>
              <a:gdLst/>
              <a:ahLst/>
              <a:cxnLst/>
              <a:rect l="l" t="t" r="r" b="b"/>
              <a:pathLst>
                <a:path w="826" h="827" extrusionOk="0">
                  <a:moveTo>
                    <a:pt x="408" y="122"/>
                  </a:moveTo>
                  <a:cubicBezTo>
                    <a:pt x="575" y="122"/>
                    <a:pt x="705" y="251"/>
                    <a:pt x="705" y="418"/>
                  </a:cubicBezTo>
                  <a:cubicBezTo>
                    <a:pt x="705" y="576"/>
                    <a:pt x="575" y="715"/>
                    <a:pt x="408" y="715"/>
                  </a:cubicBezTo>
                  <a:cubicBezTo>
                    <a:pt x="251" y="715"/>
                    <a:pt x="111" y="576"/>
                    <a:pt x="111" y="418"/>
                  </a:cubicBezTo>
                  <a:cubicBezTo>
                    <a:pt x="111" y="251"/>
                    <a:pt x="251" y="122"/>
                    <a:pt x="408" y="122"/>
                  </a:cubicBezTo>
                  <a:close/>
                  <a:moveTo>
                    <a:pt x="408" y="1"/>
                  </a:moveTo>
                  <a:cubicBezTo>
                    <a:pt x="186" y="1"/>
                    <a:pt x="0" y="186"/>
                    <a:pt x="0" y="418"/>
                  </a:cubicBezTo>
                  <a:cubicBezTo>
                    <a:pt x="0" y="641"/>
                    <a:pt x="186" y="827"/>
                    <a:pt x="408" y="827"/>
                  </a:cubicBezTo>
                  <a:cubicBezTo>
                    <a:pt x="640" y="827"/>
                    <a:pt x="826" y="641"/>
                    <a:pt x="826" y="418"/>
                  </a:cubicBezTo>
                  <a:cubicBezTo>
                    <a:pt x="826" y="186"/>
                    <a:pt x="640" y="1"/>
                    <a:pt x="4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388A729A-B1B5-922A-41FC-5199564083C5}"/>
              </a:ext>
            </a:extLst>
          </p:cNvPr>
          <p:cNvSpPr/>
          <p:nvPr/>
        </p:nvSpPr>
        <p:spPr>
          <a:xfrm>
            <a:off x="4083147" y="3235460"/>
            <a:ext cx="3980656" cy="1058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2400" b="1" dirty="0">
                <a:solidFill>
                  <a:schemeClr val="dk1"/>
                </a:solidFill>
                <a:latin typeface="Sora"/>
                <a:cs typeface="Sora"/>
                <a:sym typeface="Sora"/>
              </a:rPr>
              <a:t>Sistema de Gestión Food Truck</a:t>
            </a:r>
            <a:endParaRPr lang="es-CL" sz="2400" b="1" dirty="0">
              <a:solidFill>
                <a:schemeClr val="dk1"/>
              </a:solidFill>
              <a:latin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0">
          <a:extLst>
            <a:ext uri="{FF2B5EF4-FFF2-40B4-BE49-F238E27FC236}">
              <a16:creationId xmlns:a16="http://schemas.microsoft.com/office/drawing/2014/main" id="{B55B8683-4F9A-B215-7196-7814BFE09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30">
            <a:extLst>
              <a:ext uri="{FF2B5EF4-FFF2-40B4-BE49-F238E27FC236}">
                <a16:creationId xmlns:a16="http://schemas.microsoft.com/office/drawing/2014/main" id="{F16F8DDD-AC48-3FEF-029F-6FAFDC2982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Alcances y Limitaciones del Proyecto</a:t>
            </a:r>
            <a:endParaRPr dirty="0"/>
          </a:p>
        </p:txBody>
      </p:sp>
      <p:sp>
        <p:nvSpPr>
          <p:cNvPr id="1597" name="Google Shape;1597;p30">
            <a:extLst>
              <a:ext uri="{FF2B5EF4-FFF2-40B4-BE49-F238E27FC236}">
                <a16:creationId xmlns:a16="http://schemas.microsoft.com/office/drawing/2014/main" id="{6A899CD7-5567-60FA-B9DB-CDF87E88F302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899328" y="1164525"/>
            <a:ext cx="7238759" cy="5336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s-ES" dirty="0"/>
              <a:t>Alcances</a:t>
            </a:r>
            <a:endParaRPr dirty="0"/>
          </a:p>
        </p:txBody>
      </p:sp>
      <p:sp>
        <p:nvSpPr>
          <p:cNvPr id="13" name="Google Shape;1597;p30">
            <a:extLst>
              <a:ext uri="{FF2B5EF4-FFF2-40B4-BE49-F238E27FC236}">
                <a16:creationId xmlns:a16="http://schemas.microsoft.com/office/drawing/2014/main" id="{EAF55FE8-0F87-596D-9FFC-8E303DD18041}"/>
              </a:ext>
            </a:extLst>
          </p:cNvPr>
          <p:cNvSpPr txBox="1">
            <a:spLocks/>
          </p:cNvSpPr>
          <p:nvPr/>
        </p:nvSpPr>
        <p:spPr>
          <a:xfrm>
            <a:off x="899328" y="2592758"/>
            <a:ext cx="7238759" cy="53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1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s-ES" dirty="0"/>
              <a:t>Limitaciones</a:t>
            </a:r>
          </a:p>
        </p:txBody>
      </p:sp>
      <p:pic>
        <p:nvPicPr>
          <p:cNvPr id="2" name="Imagen 1" descr="Un letrero de color negro&#10;&#10;El contenido generado por IA puede ser incorrecto.">
            <a:extLst>
              <a:ext uri="{FF2B5EF4-FFF2-40B4-BE49-F238E27FC236}">
                <a16:creationId xmlns:a16="http://schemas.microsoft.com/office/drawing/2014/main" id="{E6E5DB96-765A-0660-1F99-68755AD69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976" y="4135381"/>
            <a:ext cx="3143250" cy="79057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9D8880C-B0D3-B579-AF9F-90ADE768A2AC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4" name="Google Shape;1596;p30">
            <a:extLst>
              <a:ext uri="{FF2B5EF4-FFF2-40B4-BE49-F238E27FC236}">
                <a16:creationId xmlns:a16="http://schemas.microsoft.com/office/drawing/2014/main" id="{62647535-CBF7-CBAC-9A58-3201E8613758}"/>
              </a:ext>
            </a:extLst>
          </p:cNvPr>
          <p:cNvSpPr txBox="1">
            <a:spLocks/>
          </p:cNvSpPr>
          <p:nvPr/>
        </p:nvSpPr>
        <p:spPr>
          <a:xfrm>
            <a:off x="720000" y="1602808"/>
            <a:ext cx="8147670" cy="1200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+mj-lt"/>
              <a:buAutoNum type="arabicPeriod"/>
            </a:pPr>
            <a:r>
              <a:rPr lang="es-ES" dirty="0">
                <a:latin typeface="Sora" panose="020B0604020202020204" charset="0"/>
                <a:cs typeface="Sora" panose="020B0604020202020204" charset="0"/>
              </a:rPr>
              <a:t>Desarrollo de un Sistema de Gestión para Food Trucks con función</a:t>
            </a:r>
            <a:r>
              <a:rPr lang="es-CL" dirty="0">
                <a:latin typeface="Sora" panose="020B0604020202020204" charset="0"/>
                <a:cs typeface="Sora" panose="020B0604020202020204" charset="0"/>
              </a:rPr>
              <a:t> PWA.</a:t>
            </a:r>
          </a:p>
          <a:p>
            <a:pPr>
              <a:buFont typeface="+mj-lt"/>
              <a:buAutoNum type="arabicPeriod"/>
            </a:pPr>
            <a:r>
              <a:rPr lang="es-CL" dirty="0">
                <a:latin typeface="Sora" panose="020B0604020202020204" charset="0"/>
                <a:cs typeface="Sora" panose="020B0604020202020204" charset="0"/>
              </a:rPr>
              <a:t>Funcionalidad Offline para continuidad operativa en lugares con poca o baja conectividad.</a:t>
            </a:r>
          </a:p>
          <a:p>
            <a:pPr>
              <a:buFont typeface="+mj-lt"/>
              <a:buAutoNum type="arabicPeriod"/>
            </a:pPr>
            <a:r>
              <a:rPr lang="es-CL" dirty="0">
                <a:latin typeface="Sora" panose="020B0604020202020204" charset="0"/>
                <a:cs typeface="Sora" panose="020B0604020202020204" charset="0"/>
              </a:rPr>
              <a:t>Integración con pasarela de pagos Transbank en modo Sandbox.</a:t>
            </a:r>
          </a:p>
          <a:p>
            <a:pPr>
              <a:buFont typeface="+mj-lt"/>
              <a:buAutoNum type="arabicPeriod"/>
            </a:pPr>
            <a:r>
              <a:rPr lang="es-CL" dirty="0">
                <a:latin typeface="Sora" panose="020B0604020202020204" charset="0"/>
                <a:cs typeface="Sora" panose="020B0604020202020204" charset="0"/>
              </a:rPr>
              <a:t>Arquitectura escalable con soporte multiusuario y multisucursal.</a:t>
            </a:r>
          </a:p>
          <a:p>
            <a:pPr>
              <a:buFont typeface="+mj-lt"/>
              <a:buAutoNum type="arabicPeriod"/>
            </a:pPr>
            <a:r>
              <a:rPr lang="es-CL" dirty="0">
                <a:latin typeface="Sora" panose="020B0604020202020204" charset="0"/>
                <a:cs typeface="Sora" panose="020B0604020202020204" charset="0"/>
              </a:rPr>
              <a:t>Accesibilidad desde cualquier dispositivo sin necesidad de instalación desde tienda de Apps.</a:t>
            </a:r>
          </a:p>
          <a:p>
            <a:pPr>
              <a:buFont typeface="+mj-lt"/>
              <a:buAutoNum type="arabicPeriod"/>
            </a:pPr>
            <a:endParaRPr lang="es-CL" dirty="0">
              <a:latin typeface="Sora" panose="020B0604020202020204" charset="0"/>
              <a:cs typeface="Sora" panose="020B0604020202020204" charset="0"/>
            </a:endParaRPr>
          </a:p>
          <a:p>
            <a:pPr>
              <a:buFont typeface="+mj-lt"/>
              <a:buAutoNum type="arabicPeriod"/>
            </a:pPr>
            <a:endParaRPr lang="es-ES" dirty="0">
              <a:latin typeface="Sora" panose="020B0604020202020204" charset="0"/>
              <a:cs typeface="Sora" panose="020B0604020202020204" charset="0"/>
            </a:endParaRPr>
          </a:p>
          <a:p>
            <a:pPr>
              <a:buFont typeface="+mj-lt"/>
              <a:buAutoNum type="arabicPeriod"/>
            </a:pPr>
            <a:endParaRPr lang="es-ES" dirty="0"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7" name="Google Shape;1596;p30">
            <a:extLst>
              <a:ext uri="{FF2B5EF4-FFF2-40B4-BE49-F238E27FC236}">
                <a16:creationId xmlns:a16="http://schemas.microsoft.com/office/drawing/2014/main" id="{B4422A27-74DF-628E-F636-D54511926B88}"/>
              </a:ext>
            </a:extLst>
          </p:cNvPr>
          <p:cNvSpPr txBox="1">
            <a:spLocks/>
          </p:cNvSpPr>
          <p:nvPr/>
        </p:nvSpPr>
        <p:spPr>
          <a:xfrm>
            <a:off x="721676" y="3011251"/>
            <a:ext cx="8147670" cy="1200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+mj-lt"/>
              <a:buAutoNum type="arabicPeriod"/>
            </a:pPr>
            <a:r>
              <a:rPr lang="es-ES" dirty="0">
                <a:latin typeface="Sora" panose="020B0604020202020204" charset="0"/>
                <a:cs typeface="Sora" panose="020B0604020202020204" charset="0"/>
              </a:rPr>
              <a:t>La infraestructura en Azure fue configurada con recursos básicos, por lo que su comportamiento no fue sometido a pruebas de estrés.</a:t>
            </a:r>
          </a:p>
          <a:p>
            <a:pPr>
              <a:buFont typeface="+mj-lt"/>
              <a:buAutoNum type="arabicPeriod"/>
            </a:pPr>
            <a:r>
              <a:rPr lang="es-ES" dirty="0">
                <a:latin typeface="Sora" panose="020B0604020202020204" charset="0"/>
                <a:cs typeface="Sora" panose="020B0604020202020204" charset="0"/>
              </a:rPr>
              <a:t>Funcionalidades avanzadas como un panel administrativo más complejo, integración con terminal POS físico para emisión de boleta con normativa SII, uso de impresora térmica física y reportes financieros mas avanzados  fueron identificadas como mejoras futuras fuera del alcance inicial.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  <a:p>
            <a:pPr marL="152400" indent="0"/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884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921134D4-D2FB-39C7-FA82-6CE84E1A3254}"/>
              </a:ext>
            </a:extLst>
          </p:cNvPr>
          <p:cNvGrpSpPr/>
          <p:nvPr/>
        </p:nvGrpSpPr>
        <p:grpSpPr>
          <a:xfrm>
            <a:off x="759041" y="1314195"/>
            <a:ext cx="3501615" cy="2619736"/>
            <a:chOff x="759041" y="1314195"/>
            <a:chExt cx="2306571" cy="2619736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96EFBE9D-CC81-86B9-D92A-6F11717F1FA7}"/>
                </a:ext>
              </a:extLst>
            </p:cNvPr>
            <p:cNvSpPr/>
            <p:nvPr/>
          </p:nvSpPr>
          <p:spPr>
            <a:xfrm>
              <a:off x="759041" y="1318395"/>
              <a:ext cx="2221424" cy="2615536"/>
            </a:xfrm>
            <a:prstGeom prst="roundRect">
              <a:avLst/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509E9CB3-DA48-7C08-0B0E-C51C45E79EE9}"/>
                </a:ext>
              </a:extLst>
            </p:cNvPr>
            <p:cNvSpPr/>
            <p:nvPr/>
          </p:nvSpPr>
          <p:spPr>
            <a:xfrm>
              <a:off x="844188" y="1314195"/>
              <a:ext cx="2221424" cy="2615536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</p:grpSp>
      <p:sp>
        <p:nvSpPr>
          <p:cNvPr id="1500" name="Google Shape;1500;p29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Descripción del Proyecto</a:t>
            </a:r>
            <a:endParaRPr dirty="0"/>
          </a:p>
        </p:txBody>
      </p:sp>
      <p:sp>
        <p:nvSpPr>
          <p:cNvPr id="1502" name="Google Shape;1502;p29"/>
          <p:cNvSpPr txBox="1">
            <a:spLocks noGrp="1"/>
          </p:cNvSpPr>
          <p:nvPr>
            <p:ph type="subTitle" idx="2"/>
          </p:nvPr>
        </p:nvSpPr>
        <p:spPr>
          <a:xfrm>
            <a:off x="892384" y="2044548"/>
            <a:ext cx="323901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s-ES" dirty="0">
                <a:latin typeface="Sora" panose="020B0604020202020204" charset="0"/>
                <a:cs typeface="Sora" panose="020B0604020202020204" charset="0"/>
              </a:rPr>
              <a:t>El sector de Food Trucks en Chile ha experimentado un crecimiento significativo, pero la mayoría opera con sistemas rudimentarios o que no se adaptan a las particularidades de la venta móvil y/o con baja conectividad.</a:t>
            </a:r>
            <a:endParaRPr dirty="0"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1503" name="Google Shape;1503;p29"/>
          <p:cNvSpPr txBox="1">
            <a:spLocks noGrp="1"/>
          </p:cNvSpPr>
          <p:nvPr>
            <p:ph type="subTitle" idx="3"/>
          </p:nvPr>
        </p:nvSpPr>
        <p:spPr>
          <a:xfrm>
            <a:off x="824930" y="1394698"/>
            <a:ext cx="2742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Problemática Actual</a:t>
            </a:r>
            <a:endParaRPr dirty="0"/>
          </a:p>
        </p:txBody>
      </p:sp>
      <p:pic>
        <p:nvPicPr>
          <p:cNvPr id="15" name="Imagen 14" descr="Un letrero de color negro&#10;&#10;El contenido generado por IA puede ser incorrecto.">
            <a:extLst>
              <a:ext uri="{FF2B5EF4-FFF2-40B4-BE49-F238E27FC236}">
                <a16:creationId xmlns:a16="http://schemas.microsoft.com/office/drawing/2014/main" id="{06172F61-0233-BE8A-4DC2-4FF5C234B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976" y="4135381"/>
            <a:ext cx="3143250" cy="79057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E2922BF-AAC0-DBED-236C-D103A03CFEB9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3" name="Imagen 2" descr="Dibujo animado de una persona&#10;&#10;El contenido generado por IA puede ser incorrecto.">
            <a:extLst>
              <a:ext uri="{FF2B5EF4-FFF2-40B4-BE49-F238E27FC236}">
                <a16:creationId xmlns:a16="http://schemas.microsoft.com/office/drawing/2014/main" id="{01CEFF75-6E01-1BF7-C506-380C8D078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22264" y="1180277"/>
            <a:ext cx="2563849" cy="2563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2" grpId="0" build="p"/>
      <p:bldP spid="150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>
          <a:extLst>
            <a:ext uri="{FF2B5EF4-FFF2-40B4-BE49-F238E27FC236}">
              <a16:creationId xmlns:a16="http://schemas.microsoft.com/office/drawing/2014/main" id="{3C1A504C-53AD-9510-BA5E-58F32D43B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CF338A50-07FF-991E-F2CC-123B3C3BDB68}"/>
              </a:ext>
            </a:extLst>
          </p:cNvPr>
          <p:cNvGrpSpPr/>
          <p:nvPr/>
        </p:nvGrpSpPr>
        <p:grpSpPr>
          <a:xfrm>
            <a:off x="4883345" y="1309995"/>
            <a:ext cx="3372352" cy="2619736"/>
            <a:chOff x="759041" y="1314195"/>
            <a:chExt cx="2306571" cy="2619736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F38F0B19-E7C1-92C1-7C02-0E5FB4EAEE56}"/>
                </a:ext>
              </a:extLst>
            </p:cNvPr>
            <p:cNvSpPr/>
            <p:nvPr/>
          </p:nvSpPr>
          <p:spPr>
            <a:xfrm>
              <a:off x="759041" y="1318395"/>
              <a:ext cx="2221424" cy="2615536"/>
            </a:xfrm>
            <a:prstGeom prst="roundRect">
              <a:avLst/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147FB847-5F9A-D889-1CE0-942263C25C5B}"/>
                </a:ext>
              </a:extLst>
            </p:cNvPr>
            <p:cNvSpPr/>
            <p:nvPr/>
          </p:nvSpPr>
          <p:spPr>
            <a:xfrm>
              <a:off x="844188" y="1314195"/>
              <a:ext cx="2221424" cy="2615536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</p:grpSp>
      <p:sp>
        <p:nvSpPr>
          <p:cNvPr id="1500" name="Google Shape;1500;p29">
            <a:extLst>
              <a:ext uri="{FF2B5EF4-FFF2-40B4-BE49-F238E27FC236}">
                <a16:creationId xmlns:a16="http://schemas.microsoft.com/office/drawing/2014/main" id="{A4FDB62A-DCBA-087B-F5B4-55E4744FCC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Descripción del Proyecto</a:t>
            </a:r>
            <a:endParaRPr dirty="0"/>
          </a:p>
        </p:txBody>
      </p:sp>
      <p:sp>
        <p:nvSpPr>
          <p:cNvPr id="2" name="Google Shape;1502;p29">
            <a:extLst>
              <a:ext uri="{FF2B5EF4-FFF2-40B4-BE49-F238E27FC236}">
                <a16:creationId xmlns:a16="http://schemas.microsoft.com/office/drawing/2014/main" id="{CD6ACE98-A4A8-AECD-EF2A-3CF02F0B5028}"/>
              </a:ext>
            </a:extLst>
          </p:cNvPr>
          <p:cNvSpPr txBox="1">
            <a:spLocks/>
          </p:cNvSpPr>
          <p:nvPr/>
        </p:nvSpPr>
        <p:spPr>
          <a:xfrm>
            <a:off x="5024042" y="2044548"/>
            <a:ext cx="3132285" cy="1485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/>
            <a:r>
              <a:rPr lang="es-ES" dirty="0">
                <a:latin typeface="Sora" panose="020B0604020202020204" charset="0"/>
                <a:cs typeface="Sora" panose="020B0604020202020204" charset="0"/>
              </a:rPr>
              <a:t>Desarrollar una solución tecnológica especializada que comprenda y se adapte a la realidad operativa del sector de Food Trucks y negocios similares, la que además de cumplir con todo lo necesario para la venta, ofrezca una solución real y a bajo costo a la problemática de una baja conectividad.</a:t>
            </a:r>
          </a:p>
        </p:txBody>
      </p:sp>
      <p:sp>
        <p:nvSpPr>
          <p:cNvPr id="3" name="Google Shape;1503;p29">
            <a:extLst>
              <a:ext uri="{FF2B5EF4-FFF2-40B4-BE49-F238E27FC236}">
                <a16:creationId xmlns:a16="http://schemas.microsoft.com/office/drawing/2014/main" id="{CCA5E552-E789-FB44-D82A-1AEC358118C1}"/>
              </a:ext>
            </a:extLst>
          </p:cNvPr>
          <p:cNvSpPr txBox="1">
            <a:spLocks/>
          </p:cNvSpPr>
          <p:nvPr/>
        </p:nvSpPr>
        <p:spPr>
          <a:xfrm>
            <a:off x="5155301" y="1394698"/>
            <a:ext cx="3170589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18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s-CL" dirty="0"/>
              <a:t>Propuesta de Solución</a:t>
            </a:r>
          </a:p>
        </p:txBody>
      </p:sp>
      <p:pic>
        <p:nvPicPr>
          <p:cNvPr id="15" name="Imagen 14" descr="Un letrero de color negro&#10;&#10;El contenido generado por IA puede ser incorrecto.">
            <a:extLst>
              <a:ext uri="{FF2B5EF4-FFF2-40B4-BE49-F238E27FC236}">
                <a16:creationId xmlns:a16="http://schemas.microsoft.com/office/drawing/2014/main" id="{EA475C24-A2BA-6A86-7B52-DFC1775C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976" y="4135381"/>
            <a:ext cx="3143250" cy="79057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2776BA5-BA89-B614-B449-38959670423B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7" name="Imagen 6" descr="Imagen que contiene persona, hombre, sostener, luz&#10;&#10;El contenido generado por IA puede ser incorrecto.">
            <a:extLst>
              <a:ext uri="{FF2B5EF4-FFF2-40B4-BE49-F238E27FC236}">
                <a16:creationId xmlns:a16="http://schemas.microsoft.com/office/drawing/2014/main" id="{782971CD-E874-0EF7-8EC7-3B8938CD6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88303" y="1418297"/>
            <a:ext cx="3575222" cy="2383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68910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40"/>
          <p:cNvSpPr txBox="1">
            <a:spLocks noGrp="1"/>
          </p:cNvSpPr>
          <p:nvPr>
            <p:ph type="title"/>
          </p:nvPr>
        </p:nvSpPr>
        <p:spPr>
          <a:xfrm>
            <a:off x="592585" y="33931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 General</a:t>
            </a:r>
            <a:endParaRPr dirty="0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24078F9E-54A4-B947-36D0-164E8A031E81}"/>
              </a:ext>
            </a:extLst>
          </p:cNvPr>
          <p:cNvSpPr/>
          <p:nvPr/>
        </p:nvSpPr>
        <p:spPr>
          <a:xfrm>
            <a:off x="971753" y="1300843"/>
            <a:ext cx="3888207" cy="2846794"/>
          </a:xfrm>
          <a:prstGeom prst="roundRect">
            <a:avLst/>
          </a:prstGeom>
          <a:solidFill>
            <a:srgbClr val="88A9CE"/>
          </a:solidFill>
          <a:ln>
            <a:solidFill>
              <a:srgbClr val="88A9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L" dirty="0">
                <a:latin typeface="Sora" panose="020B0604020202020204" charset="0"/>
                <a:cs typeface="Sora" panose="020B0604020202020204" charset="0"/>
              </a:rPr>
              <a:t>Diseñar e implementar un sistema digital integral para Food Trucks que optimice la gestión de pedidos, inventario, caja y ventas, garantizando operatividad en línea y fuera de línea, escalabilidad multi-sucursal y una experiencia de usuario eficiente y segura</a:t>
            </a:r>
            <a:r>
              <a:rPr lang="es-ES" dirty="0">
                <a:latin typeface="Sora" panose="020B0604020202020204" charset="0"/>
                <a:cs typeface="Sora" panose="020B0604020202020204" charset="0"/>
              </a:rPr>
              <a:t>.</a:t>
            </a:r>
            <a:endParaRPr lang="es-CL" dirty="0">
              <a:solidFill>
                <a:schemeClr val="tx1"/>
              </a:solidFill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93D37A-E6CF-01D3-AA2E-5B84DC2AB449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DA33547-B927-ED89-B042-3095E8887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57449" y="1588965"/>
            <a:ext cx="3421926" cy="22705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>
          <a:extLst>
            <a:ext uri="{FF2B5EF4-FFF2-40B4-BE49-F238E27FC236}">
              <a16:creationId xmlns:a16="http://schemas.microsoft.com/office/drawing/2014/main" id="{4CDC18D0-8AEC-9014-0559-4CC1487D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40">
            <a:extLst>
              <a:ext uri="{FF2B5EF4-FFF2-40B4-BE49-F238E27FC236}">
                <a16:creationId xmlns:a16="http://schemas.microsoft.com/office/drawing/2014/main" id="{1C12B087-D1C4-89A2-CDDE-A9CE235245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2585" y="33931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 Especificos</a:t>
            </a:r>
            <a:endParaRPr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B9E8B61-2A09-A476-5D12-CBEF72BE47E5}"/>
              </a:ext>
            </a:extLst>
          </p:cNvPr>
          <p:cNvSpPr/>
          <p:nvPr/>
        </p:nvSpPr>
        <p:spPr>
          <a:xfrm>
            <a:off x="3970819" y="823465"/>
            <a:ext cx="4501273" cy="3713172"/>
          </a:xfrm>
          <a:prstGeom prst="roundRect">
            <a:avLst/>
          </a:prstGeom>
          <a:solidFill>
            <a:srgbClr val="88A9CE"/>
          </a:solidFill>
          <a:ln>
            <a:solidFill>
              <a:srgbClr val="88A9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L" sz="1350" dirty="0">
                <a:latin typeface="Sora" panose="020B0604020202020204" charset="0"/>
                <a:cs typeface="Sora" panose="020B0604020202020204" charset="0"/>
              </a:rPr>
              <a:t>Facilitar la captura rápida y precisa de pedidos con opciones de personalización según tipo de producto.</a:t>
            </a:r>
          </a:p>
          <a:p>
            <a:pPr marL="285750" lvl="0" indent="-285750" algn="just">
              <a:buFont typeface="Wingdings" panose="05000000000000000000" pitchFamily="2" charset="2"/>
              <a:buChar char="ü"/>
            </a:pPr>
            <a:r>
              <a:rPr lang="es-CL" sz="1350" dirty="0">
                <a:latin typeface="Sora" panose="020B0604020202020204" charset="0"/>
                <a:cs typeface="Sora" panose="020B0604020202020204" charset="0"/>
              </a:rPr>
              <a:t>Garantizar la funcionalidad offline con almacenamiento local y sincronización automática de datos.</a:t>
            </a:r>
          </a:p>
          <a:p>
            <a:pPr marL="285750" lvl="0" indent="-285750" algn="just">
              <a:buFont typeface="Wingdings" panose="05000000000000000000" pitchFamily="2" charset="2"/>
              <a:buChar char="ü"/>
            </a:pPr>
            <a:r>
              <a:rPr lang="es-CL" sz="1350" dirty="0">
                <a:latin typeface="Sora" panose="020B0604020202020204" charset="0"/>
                <a:cs typeface="Sora" panose="020B0604020202020204" charset="0"/>
              </a:rPr>
              <a:t>Integrar el sistema con la pasarela de pago de Transbank, permitiendo transacciones seguras.</a:t>
            </a:r>
          </a:p>
          <a:p>
            <a:pPr marL="285750" lvl="0" indent="-285750" algn="just">
              <a:buFont typeface="Wingdings" panose="05000000000000000000" pitchFamily="2" charset="2"/>
              <a:buChar char="ü"/>
            </a:pPr>
            <a:r>
              <a:rPr lang="es-CL" sz="1350" dirty="0">
                <a:latin typeface="Sora" panose="020B0604020202020204" charset="0"/>
                <a:cs typeface="Sora" panose="020B0604020202020204" charset="0"/>
              </a:rPr>
              <a:t>Controlar la apertura, cierre y movimientos de caja.</a:t>
            </a:r>
          </a:p>
          <a:p>
            <a:pPr marL="285750" lvl="0" indent="-285750" algn="just">
              <a:buFont typeface="Wingdings" panose="05000000000000000000" pitchFamily="2" charset="2"/>
              <a:buChar char="ü"/>
            </a:pPr>
            <a:r>
              <a:rPr lang="es-CL" sz="1350" dirty="0">
                <a:latin typeface="Sora" panose="020B0604020202020204" charset="0"/>
                <a:cs typeface="Sora" panose="020B0604020202020204" charset="0"/>
              </a:rPr>
              <a:t>Automatizar la generación e impresión de comandas para preparación y boletas para clientes</a:t>
            </a:r>
            <a:r>
              <a:rPr lang="es-CL" sz="1350" dirty="0"/>
              <a:t>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17F375B-D5C9-C8C4-6B2C-8D07CC3D43F6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6" name="Imagen 5" descr="Forma&#10;&#10;El contenido generado por IA puede ser incorrecto.">
            <a:extLst>
              <a:ext uri="{FF2B5EF4-FFF2-40B4-BE49-F238E27FC236}">
                <a16:creationId xmlns:a16="http://schemas.microsoft.com/office/drawing/2014/main" id="{33F7467D-D9BF-ECE0-0815-282A6A20A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0298" y="1481587"/>
            <a:ext cx="3426396" cy="227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7363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30"/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Alcances del Proyecto</a:t>
            </a:r>
            <a:endParaRPr dirty="0"/>
          </a:p>
        </p:txBody>
      </p:sp>
      <p:pic>
        <p:nvPicPr>
          <p:cNvPr id="2" name="Imagen 1" descr="Un letrero de color negro&#10;&#10;El contenido generado por IA puede ser incorrecto.">
            <a:extLst>
              <a:ext uri="{FF2B5EF4-FFF2-40B4-BE49-F238E27FC236}">
                <a16:creationId xmlns:a16="http://schemas.microsoft.com/office/drawing/2014/main" id="{B30EF691-5BF5-5FE0-07B8-25A59B923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976" y="4135381"/>
            <a:ext cx="3143250" cy="79057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252A019-E529-ECF6-70D9-BA41274E5B77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4" name="Google Shape;1596;p30">
            <a:extLst>
              <a:ext uri="{FF2B5EF4-FFF2-40B4-BE49-F238E27FC236}">
                <a16:creationId xmlns:a16="http://schemas.microsoft.com/office/drawing/2014/main" id="{E5223068-960E-9ACA-5768-E3A44B92E2B1}"/>
              </a:ext>
            </a:extLst>
          </p:cNvPr>
          <p:cNvSpPr txBox="1">
            <a:spLocks/>
          </p:cNvSpPr>
          <p:nvPr/>
        </p:nvSpPr>
        <p:spPr>
          <a:xfrm>
            <a:off x="539646" y="1553126"/>
            <a:ext cx="4488289" cy="1792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+mj-lt"/>
              <a:buAutoNum type="arabicPeriod"/>
            </a:pPr>
            <a:r>
              <a:rPr lang="es-ES" dirty="0">
                <a:latin typeface="Sora" panose="020B0604020202020204" charset="0"/>
                <a:cs typeface="Sora" panose="020B0604020202020204" charset="0"/>
              </a:rPr>
              <a:t>Desarrollo de un Sistema de Gestión para Food Trucks con función</a:t>
            </a:r>
            <a:r>
              <a:rPr lang="es-CL" dirty="0">
                <a:latin typeface="Sora" panose="020B0604020202020204" charset="0"/>
                <a:cs typeface="Sora" panose="020B0604020202020204" charset="0"/>
              </a:rPr>
              <a:t> PWA.</a:t>
            </a:r>
          </a:p>
          <a:p>
            <a:pPr>
              <a:buFont typeface="+mj-lt"/>
              <a:buAutoNum type="arabicPeriod"/>
            </a:pPr>
            <a:r>
              <a:rPr lang="es-CL" dirty="0">
                <a:latin typeface="Sora" panose="020B0604020202020204" charset="0"/>
                <a:cs typeface="Sora" panose="020B0604020202020204" charset="0"/>
              </a:rPr>
              <a:t>Funcionalidad Offline para continuidad operativa en lugares con poca o baja conectividad.</a:t>
            </a:r>
          </a:p>
          <a:p>
            <a:pPr>
              <a:buFont typeface="+mj-lt"/>
              <a:buAutoNum type="arabicPeriod"/>
            </a:pPr>
            <a:r>
              <a:rPr lang="es-CL" dirty="0">
                <a:latin typeface="Sora" panose="020B0604020202020204" charset="0"/>
                <a:cs typeface="Sora" panose="020B0604020202020204" charset="0"/>
              </a:rPr>
              <a:t>Integración con pasarela de pagos Transbank en modo Sandbox.</a:t>
            </a:r>
          </a:p>
          <a:p>
            <a:pPr>
              <a:buFont typeface="+mj-lt"/>
              <a:buAutoNum type="arabicPeriod"/>
            </a:pPr>
            <a:r>
              <a:rPr lang="es-CL" dirty="0">
                <a:latin typeface="Sora" panose="020B0604020202020204" charset="0"/>
                <a:cs typeface="Sora" panose="020B0604020202020204" charset="0"/>
              </a:rPr>
              <a:t>Arquitectura escalable con soporte multiusuario y multisucursal.</a:t>
            </a:r>
          </a:p>
          <a:p>
            <a:pPr>
              <a:buFont typeface="+mj-lt"/>
              <a:buAutoNum type="arabicPeriod"/>
            </a:pPr>
            <a:r>
              <a:rPr lang="es-CL" dirty="0">
                <a:latin typeface="Sora" panose="020B0604020202020204" charset="0"/>
                <a:cs typeface="Sora" panose="020B0604020202020204" charset="0"/>
              </a:rPr>
              <a:t>Accesibilidad desde cualquier dispositivo sin necesidad de instalación desde tienda de Apps.</a:t>
            </a:r>
          </a:p>
          <a:p>
            <a:pPr>
              <a:buFont typeface="+mj-lt"/>
              <a:buAutoNum type="arabicPeriod"/>
            </a:pPr>
            <a:endParaRPr lang="es-CL" dirty="0">
              <a:latin typeface="Sora" panose="020B0604020202020204" charset="0"/>
              <a:cs typeface="Sora" panose="020B0604020202020204" charset="0"/>
            </a:endParaRPr>
          </a:p>
          <a:p>
            <a:pPr>
              <a:buFont typeface="+mj-lt"/>
              <a:buAutoNum type="arabicPeriod"/>
            </a:pPr>
            <a:endParaRPr lang="es-ES" dirty="0">
              <a:latin typeface="Sora" panose="020B0604020202020204" charset="0"/>
              <a:cs typeface="Sora" panose="020B0604020202020204" charset="0"/>
            </a:endParaRPr>
          </a:p>
          <a:p>
            <a:pPr>
              <a:buFont typeface="+mj-lt"/>
              <a:buAutoNum type="arabicPeriod"/>
            </a:pPr>
            <a:endParaRPr lang="es-ES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3179F5CC-5F5F-6186-6B1E-15CEF2C33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18391" y="1513015"/>
            <a:ext cx="2764319" cy="21174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47B363F-8089-A0E6-9823-123726E6F759}"/>
              </a:ext>
            </a:extLst>
          </p:cNvPr>
          <p:cNvSpPr txBox="1"/>
          <p:nvPr/>
        </p:nvSpPr>
        <p:spPr>
          <a:xfrm>
            <a:off x="1214624" y="5202220"/>
            <a:ext cx="5509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>
                <a:hlinkClick r:id="rId5" tooltip="https://www.relaxationdynamique.fr/linstant-present-3-cles/"/>
              </a:rPr>
              <a:t>Esta foto</a:t>
            </a:r>
            <a:r>
              <a:rPr lang="es-CL" sz="900"/>
              <a:t> de Autor desconocido está bajo licencia </a:t>
            </a:r>
            <a:r>
              <a:rPr lang="es-CL" sz="900">
                <a:hlinkClick r:id="rId6" tooltip="https://creativecommons.org/licenses/by-nc/3.0/"/>
              </a:rPr>
              <a:t>CC BY-NC</a:t>
            </a:r>
            <a:endParaRPr lang="es-CL"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>
          <a:extLst>
            <a:ext uri="{FF2B5EF4-FFF2-40B4-BE49-F238E27FC236}">
              <a16:creationId xmlns:a16="http://schemas.microsoft.com/office/drawing/2014/main" id="{9D90BFE9-9CA9-5962-1CB6-F6EEC08D0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30">
            <a:extLst>
              <a:ext uri="{FF2B5EF4-FFF2-40B4-BE49-F238E27FC236}">
                <a16:creationId xmlns:a16="http://schemas.microsoft.com/office/drawing/2014/main" id="{4E2AF67C-C213-F575-2132-EDB0EC0E89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Limitaciones del Proyecto</a:t>
            </a:r>
            <a:endParaRPr dirty="0"/>
          </a:p>
        </p:txBody>
      </p:sp>
      <p:pic>
        <p:nvPicPr>
          <p:cNvPr id="2" name="Imagen 1" descr="Un letrero de color negro&#10;&#10;El contenido generado por IA puede ser incorrecto.">
            <a:extLst>
              <a:ext uri="{FF2B5EF4-FFF2-40B4-BE49-F238E27FC236}">
                <a16:creationId xmlns:a16="http://schemas.microsoft.com/office/drawing/2014/main" id="{FA599A66-1C9A-497E-B08C-6ED007C1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976" y="4135381"/>
            <a:ext cx="3143250" cy="79057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9F2F58B-5AC4-833B-CC0B-F9A12D1A27E8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7" name="Google Shape;1596;p30">
            <a:extLst>
              <a:ext uri="{FF2B5EF4-FFF2-40B4-BE49-F238E27FC236}">
                <a16:creationId xmlns:a16="http://schemas.microsoft.com/office/drawing/2014/main" id="{CFC0D274-6B80-3ADA-F89C-08CA68DE8A96}"/>
              </a:ext>
            </a:extLst>
          </p:cNvPr>
          <p:cNvSpPr txBox="1">
            <a:spLocks/>
          </p:cNvSpPr>
          <p:nvPr/>
        </p:nvSpPr>
        <p:spPr>
          <a:xfrm>
            <a:off x="650949" y="1210397"/>
            <a:ext cx="7962598" cy="1200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+mj-lt"/>
              <a:buAutoNum type="arabicPeriod"/>
            </a:pPr>
            <a:r>
              <a:rPr lang="es-ES" dirty="0">
                <a:latin typeface="Sora" panose="020B0604020202020204" charset="0"/>
                <a:cs typeface="Sora" panose="020B0604020202020204" charset="0"/>
              </a:rPr>
              <a:t>La infraestructura en Azure fue configurada con recursos básicos, por lo que su comportamiento no fue sometido a pruebas de estrés.</a:t>
            </a:r>
          </a:p>
          <a:p>
            <a:pPr>
              <a:buFont typeface="+mj-lt"/>
              <a:buAutoNum type="arabicPeriod"/>
            </a:pPr>
            <a:r>
              <a:rPr lang="es-ES" dirty="0">
                <a:latin typeface="Sora" panose="020B0604020202020204" charset="0"/>
                <a:cs typeface="Sora" panose="020B0604020202020204" charset="0"/>
              </a:rPr>
              <a:t>Funcionalidades avanzadas como un panel administrativo más complejo, integración con terminal POS físico para emisión de boleta con normativa SII, uso de impresora térmica física y reportes financieros mas avanzados  fueron identificadas como mejoras futuras fuera del alcance inicial.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  <a:p>
            <a:pPr marL="152400" indent="0"/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2819C2D5-CAA0-46EA-D6C1-721D142BD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45879" y="2507103"/>
            <a:ext cx="2705533" cy="2072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7914B1E-D660-BA89-DD8E-E78756BE2225}"/>
              </a:ext>
            </a:extLst>
          </p:cNvPr>
          <p:cNvSpPr txBox="1"/>
          <p:nvPr/>
        </p:nvSpPr>
        <p:spPr>
          <a:xfrm>
            <a:off x="1214624" y="5202220"/>
            <a:ext cx="5509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>
                <a:hlinkClick r:id="rId5" tooltip="https://www.relaxationdynamique.fr/linstant-present-3-cles/"/>
              </a:rPr>
              <a:t>Esta foto</a:t>
            </a:r>
            <a:r>
              <a:rPr lang="es-CL" sz="900"/>
              <a:t> de Autor desconocido está bajo licencia </a:t>
            </a:r>
            <a:r>
              <a:rPr lang="es-CL" sz="900">
                <a:hlinkClick r:id="rId6" tooltip="https://creativecommons.org/licenses/by-nc/3.0/"/>
              </a:rPr>
              <a:t>CC BY-NC</a:t>
            </a:r>
            <a:endParaRPr lang="es-CL" sz="900"/>
          </a:p>
        </p:txBody>
      </p:sp>
    </p:spTree>
    <p:extLst>
      <p:ext uri="{BB962C8B-B14F-4D97-AF65-F5344CB8AC3E}">
        <p14:creationId xmlns:p14="http://schemas.microsoft.com/office/powerpoint/2010/main" val="552500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o 31">
            <a:extLst>
              <a:ext uri="{FF2B5EF4-FFF2-40B4-BE49-F238E27FC236}">
                <a16:creationId xmlns:a16="http://schemas.microsoft.com/office/drawing/2014/main" id="{D0867084-B03C-FBC4-F819-FBDA35B3C030}"/>
              </a:ext>
            </a:extLst>
          </p:cNvPr>
          <p:cNvGrpSpPr/>
          <p:nvPr/>
        </p:nvGrpSpPr>
        <p:grpSpPr>
          <a:xfrm>
            <a:off x="602901" y="1189663"/>
            <a:ext cx="7933176" cy="2799532"/>
            <a:chOff x="1088335" y="1649770"/>
            <a:chExt cx="2331811" cy="1209544"/>
          </a:xfrm>
        </p:grpSpPr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A0DEDF9C-AB58-CC83-3082-9F98B36AE36B}"/>
                </a:ext>
              </a:extLst>
            </p:cNvPr>
            <p:cNvSpPr/>
            <p:nvPr/>
          </p:nvSpPr>
          <p:spPr>
            <a:xfrm>
              <a:off x="1088335" y="1651709"/>
              <a:ext cx="2297507" cy="1207605"/>
            </a:xfrm>
            <a:prstGeom prst="roundRect">
              <a:avLst/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E8663153-1F42-50F2-A170-CA3732AAB7FC}"/>
                </a:ext>
              </a:extLst>
            </p:cNvPr>
            <p:cNvSpPr/>
            <p:nvPr/>
          </p:nvSpPr>
          <p:spPr>
            <a:xfrm>
              <a:off x="1122639" y="1649770"/>
              <a:ext cx="2297507" cy="1207605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CL" dirty="0">
                  <a:solidFill>
                    <a:schemeClr val="tx1"/>
                  </a:solidFill>
                </a:rPr>
                <a:t>		</a:t>
              </a:r>
            </a:p>
            <a:p>
              <a:endParaRPr lang="es-CL" dirty="0">
                <a:solidFill>
                  <a:schemeClr val="tx1"/>
                </a:solidFill>
              </a:endParaRPr>
            </a:p>
            <a:p>
              <a:pPr algn="ctr"/>
              <a:r>
                <a:rPr lang="es-CL" dirty="0">
                  <a:solidFill>
                    <a:schemeClr val="tx1"/>
                  </a:solidFill>
                </a:rPr>
                <a:t>	</a:t>
              </a:r>
            </a:p>
            <a:p>
              <a:pPr algn="ctr"/>
              <a:endParaRPr lang="es-CL" b="1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endParaRPr>
            </a:p>
            <a:p>
              <a:pPr algn="ctr"/>
              <a:r>
                <a:rPr lang="es-CL" b="1" dirty="0">
                  <a:solidFill>
                    <a:schemeClr val="tx1"/>
                  </a:solidFill>
                  <a:latin typeface="Sora" panose="020B0604020202020204" charset="0"/>
                  <a:cs typeface="Sora" panose="020B0604020202020204" charset="0"/>
                </a:rPr>
                <a:t>Metodología Hibrida</a:t>
              </a:r>
            </a:p>
            <a:p>
              <a:endParaRPr lang="es-CL" dirty="0">
                <a:solidFill>
                  <a:schemeClr val="tx1"/>
                </a:solidFill>
              </a:endParaRPr>
            </a:p>
            <a:p>
              <a:endParaRPr lang="es-CL" dirty="0">
                <a:solidFill>
                  <a:schemeClr val="tx1"/>
                </a:solidFill>
              </a:endParaRPr>
            </a:p>
            <a:p>
              <a:endParaRPr lang="es-CL" dirty="0">
                <a:solidFill>
                  <a:schemeClr val="tx1"/>
                </a:solidFill>
              </a:endParaRPr>
            </a:p>
            <a:p>
              <a:endParaRPr lang="es-CL" dirty="0">
                <a:solidFill>
                  <a:schemeClr val="tx1"/>
                </a:solidFill>
              </a:endParaRPr>
            </a:p>
            <a:p>
              <a:endParaRPr lang="es-CL" dirty="0">
                <a:solidFill>
                  <a:schemeClr val="tx1"/>
                </a:solidFill>
              </a:endParaRPr>
            </a:p>
            <a:p>
              <a:endParaRPr lang="es-CL" dirty="0">
                <a:solidFill>
                  <a:schemeClr val="tx1"/>
                </a:solidFill>
              </a:endParaRPr>
            </a:p>
            <a:p>
              <a:endParaRPr lang="es-CL" dirty="0">
                <a:solidFill>
                  <a:schemeClr val="tx1"/>
                </a:solidFill>
              </a:endParaRPr>
            </a:p>
            <a:p>
              <a:endParaRPr lang="es-CL" dirty="0">
                <a:solidFill>
                  <a:schemeClr val="tx1"/>
                </a:solidFill>
              </a:endParaRPr>
            </a:p>
            <a:p>
              <a:endParaRPr lang="es-CL" dirty="0">
                <a:solidFill>
                  <a:schemeClr val="tx1"/>
                </a:solidFill>
              </a:endParaRPr>
            </a:p>
            <a:p>
              <a:endParaRPr lang="es-CL" dirty="0">
                <a:solidFill>
                  <a:schemeClr val="tx1"/>
                </a:solidFill>
              </a:endParaRPr>
            </a:p>
            <a:p>
              <a:endParaRPr lang="es-CL" dirty="0">
                <a:solidFill>
                  <a:schemeClr val="tx1"/>
                </a:solidFill>
              </a:endParaRPr>
            </a:p>
            <a:p>
              <a:endParaRPr lang="es-CL" dirty="0">
                <a:solidFill>
                  <a:schemeClr val="tx1"/>
                </a:solidFill>
              </a:endParaRPr>
            </a:p>
            <a:p>
              <a:endParaRPr lang="es-CL" dirty="0">
                <a:solidFill>
                  <a:schemeClr val="tx1"/>
                </a:solidFill>
              </a:endParaRPr>
            </a:p>
            <a:p>
              <a:endParaRPr lang="es-CL" dirty="0">
                <a:solidFill>
                  <a:schemeClr val="tx1"/>
                </a:solidFill>
              </a:endParaRPr>
            </a:p>
            <a:p>
              <a:endParaRPr lang="es-CL" dirty="0">
                <a:solidFill>
                  <a:schemeClr val="tx1"/>
                </a:solidFill>
              </a:endParaRPr>
            </a:p>
          </p:txBody>
        </p:sp>
      </p:grpSp>
      <p:sp>
        <p:nvSpPr>
          <p:cNvPr id="1692" name="Google Shape;1692;p32"/>
          <p:cNvSpPr txBox="1">
            <a:spLocks noGrp="1"/>
          </p:cNvSpPr>
          <p:nvPr>
            <p:ph type="title"/>
          </p:nvPr>
        </p:nvSpPr>
        <p:spPr>
          <a:xfrm>
            <a:off x="720000" y="496459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Metodología de Trabajo</a:t>
            </a:r>
            <a:endParaRPr dirty="0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B875E1D8-8D62-8F7C-87D4-90D40C7F1249}"/>
              </a:ext>
            </a:extLst>
          </p:cNvPr>
          <p:cNvGrpSpPr/>
          <p:nvPr/>
        </p:nvGrpSpPr>
        <p:grpSpPr>
          <a:xfrm>
            <a:off x="954594" y="1784023"/>
            <a:ext cx="3361173" cy="1586255"/>
            <a:chOff x="966283" y="1788981"/>
            <a:chExt cx="2401578" cy="1209544"/>
          </a:xfrm>
        </p:grpSpPr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A9D3E809-0593-A63B-3F71-6571539E0979}"/>
                </a:ext>
              </a:extLst>
            </p:cNvPr>
            <p:cNvSpPr/>
            <p:nvPr/>
          </p:nvSpPr>
          <p:spPr>
            <a:xfrm>
              <a:off x="966283" y="1790920"/>
              <a:ext cx="2335695" cy="1207605"/>
            </a:xfrm>
            <a:prstGeom prst="roundRect">
              <a:avLst/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E44A8267-CDBC-E387-2F94-12D3A7BF49AC}"/>
                </a:ext>
              </a:extLst>
            </p:cNvPr>
            <p:cNvSpPr/>
            <p:nvPr/>
          </p:nvSpPr>
          <p:spPr>
            <a:xfrm>
              <a:off x="1032166" y="1788981"/>
              <a:ext cx="2335695" cy="1207605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solidFill>
                    <a:schemeClr val="tx1"/>
                  </a:solidFill>
                  <a:latin typeface="Sora" panose="020B0604020202020204" charset="0"/>
                  <a:cs typeface="Sora" panose="020B0604020202020204" charset="0"/>
                </a:rPr>
                <a:t>Metodología Tradicional</a:t>
              </a:r>
            </a:p>
            <a:p>
              <a:endParaRPr lang="es-CL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tx1"/>
                  </a:solidFill>
                  <a:latin typeface="Sora" panose="020B0604020202020204" charset="0"/>
                  <a:cs typeface="Sora" panose="020B0604020202020204" charset="0"/>
                </a:rPr>
                <a:t>Fase de Inicio y Planificación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tx1"/>
                  </a:solidFill>
                  <a:latin typeface="Sora" panose="020B0604020202020204" charset="0"/>
                  <a:cs typeface="Sora" panose="020B0604020202020204" charset="0"/>
                </a:rPr>
                <a:t>Fase de Análisis y Diseño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tx1"/>
                  </a:solidFill>
                  <a:latin typeface="Sora" panose="020B0604020202020204" charset="0"/>
                  <a:cs typeface="Sora" panose="020B0604020202020204" charset="0"/>
                </a:rPr>
                <a:t>Fase de Pruebas y Validaciones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tx1"/>
                  </a:solidFill>
                  <a:latin typeface="Sora" panose="020B0604020202020204" charset="0"/>
                  <a:cs typeface="Sora" panose="020B0604020202020204" charset="0"/>
                </a:rPr>
                <a:t>Fase de Cierre</a:t>
              </a:r>
              <a:endParaRPr lang="es-CL" sz="12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endParaRP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470641A-984A-9D73-B9DB-62D9CD0D2DE5}"/>
              </a:ext>
            </a:extLst>
          </p:cNvPr>
          <p:cNvGrpSpPr/>
          <p:nvPr/>
        </p:nvGrpSpPr>
        <p:grpSpPr>
          <a:xfrm>
            <a:off x="4776066" y="1766402"/>
            <a:ext cx="3413339" cy="1611378"/>
            <a:chOff x="1088335" y="1777488"/>
            <a:chExt cx="2401578" cy="1228700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7082DE7E-909B-867D-3DDD-F039131DCB33}"/>
                </a:ext>
              </a:extLst>
            </p:cNvPr>
            <p:cNvSpPr/>
            <p:nvPr/>
          </p:nvSpPr>
          <p:spPr>
            <a:xfrm>
              <a:off x="1088335" y="1798583"/>
              <a:ext cx="2335695" cy="1207605"/>
            </a:xfrm>
            <a:prstGeom prst="roundRect">
              <a:avLst/>
            </a:prstGeom>
            <a:solidFill>
              <a:schemeClr val="accent2">
                <a:lumMod val="90000"/>
              </a:schemeClr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C2D9F251-CE0C-417B-8713-6AA5A4844C93}"/>
                </a:ext>
              </a:extLst>
            </p:cNvPr>
            <p:cNvSpPr/>
            <p:nvPr/>
          </p:nvSpPr>
          <p:spPr>
            <a:xfrm>
              <a:off x="1154218" y="1777488"/>
              <a:ext cx="2335695" cy="1207605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b="1" dirty="0">
                  <a:solidFill>
                    <a:schemeClr val="tx1"/>
                  </a:solidFill>
                  <a:latin typeface="Sora" panose="020B0604020202020204" charset="0"/>
                  <a:cs typeface="Sora" panose="020B0604020202020204" charset="0"/>
                </a:rPr>
                <a:t>Metodología Ágil</a:t>
              </a:r>
            </a:p>
            <a:p>
              <a:pPr algn="ctr"/>
              <a:endParaRPr lang="es-CL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L" sz="1200" dirty="0">
                  <a:solidFill>
                    <a:schemeClr val="tx1"/>
                  </a:solidFill>
                  <a:latin typeface="Sora" panose="020B0604020202020204" charset="0"/>
                  <a:cs typeface="Sora" panose="020B0604020202020204" charset="0"/>
                </a:rPr>
                <a:t>Fase de Desarrollo (4 Sprint)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L" sz="1200" dirty="0">
                  <a:solidFill>
                    <a:schemeClr val="tx1"/>
                  </a:solidFill>
                  <a:latin typeface="Sora" panose="020B0604020202020204" charset="0"/>
                  <a:cs typeface="Sora" panose="020B0604020202020204" charset="0"/>
                </a:rPr>
                <a:t>Control de Tareas en Azure Devops</a:t>
              </a: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8B576EDC-B8DB-ED00-0D15-59CDF821830A}"/>
              </a:ext>
            </a:extLst>
          </p:cNvPr>
          <p:cNvSpPr txBox="1"/>
          <p:nvPr/>
        </p:nvSpPr>
        <p:spPr>
          <a:xfrm>
            <a:off x="539646" y="1378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Sora" panose="020B0604020202020204" charset="0"/>
                <a:cs typeface="Sora" panose="020B0604020202020204" charset="0"/>
              </a:rPr>
              <a:t>Proyecto: “Sistema de Gestión Food Truck”</a:t>
            </a:r>
            <a:endParaRPr lang="es-CL" dirty="0"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3" name="Imagen 2" descr="Un letrero de color negro&#10;&#10;El contenido generado por IA puede ser incorrecto.">
            <a:extLst>
              <a:ext uri="{FF2B5EF4-FFF2-40B4-BE49-F238E27FC236}">
                <a16:creationId xmlns:a16="http://schemas.microsoft.com/office/drawing/2014/main" id="{64CC05AD-506F-A1A3-979F-19C611EEA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976" y="4170549"/>
            <a:ext cx="3143250" cy="7905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1141</Words>
  <Application>Microsoft Office PowerPoint</Application>
  <PresentationFormat>Presentación en pantalla (16:9)</PresentationFormat>
  <Paragraphs>148</Paragraphs>
  <Slides>25</Slides>
  <Notes>25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Aptos Narrow</vt:lpstr>
      <vt:lpstr>Open Sans</vt:lpstr>
      <vt:lpstr>Wingdings</vt:lpstr>
      <vt:lpstr>Arial</vt:lpstr>
      <vt:lpstr>Symbol</vt:lpstr>
      <vt:lpstr>Sora</vt:lpstr>
      <vt:lpstr>Software Engineering Business Plan by Slidesgo</vt:lpstr>
      <vt:lpstr>Proyecto: “Sistema de Gestión Food Truck”</vt:lpstr>
      <vt:lpstr>Integrantes del Proyecto</vt:lpstr>
      <vt:lpstr>Descripción del Proyecto</vt:lpstr>
      <vt:lpstr>Descripción del Proyecto</vt:lpstr>
      <vt:lpstr>Objetivo General</vt:lpstr>
      <vt:lpstr>Objetivos Especificos</vt:lpstr>
      <vt:lpstr>Alcances del Proyecto</vt:lpstr>
      <vt:lpstr>Limitaciones del Proyecto</vt:lpstr>
      <vt:lpstr>Metodología de Trabajo</vt:lpstr>
      <vt:lpstr>Planificación del Projecto</vt:lpstr>
      <vt:lpstr>Planificación del Projecto</vt:lpstr>
      <vt:lpstr>Planificación del Projecto</vt:lpstr>
      <vt:lpstr>Flujo de Caja</vt:lpstr>
      <vt:lpstr>Flujo de Caja</vt:lpstr>
      <vt:lpstr>Modelo de Datos General</vt:lpstr>
      <vt:lpstr>Modelo de Datos continuación…</vt:lpstr>
      <vt:lpstr>Modelo de Datos continuación…</vt:lpstr>
      <vt:lpstr>Modelo de Datos continuación…</vt:lpstr>
      <vt:lpstr>Arquitectura</vt:lpstr>
      <vt:lpstr>Tecnologias Utilizadas</vt:lpstr>
      <vt:lpstr>Demostración del Sistema</vt:lpstr>
      <vt:lpstr>Resultados Obtenidos</vt:lpstr>
      <vt:lpstr>Obstaculos Presentados</vt:lpstr>
      <vt:lpstr>Gracias!</vt:lpstr>
      <vt:lpstr>Alcances y Limitaciones del Proyecto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Rene Veloso Salazar</dc:creator>
  <cp:lastModifiedBy>Rene Veloso Salazar</cp:lastModifiedBy>
  <cp:revision>2</cp:revision>
  <dcterms:modified xsi:type="dcterms:W3CDTF">2025-11-29T01:04:49Z</dcterms:modified>
</cp:coreProperties>
</file>